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71" r:id="rId4"/>
    <p:sldId id="272" r:id="rId5"/>
    <p:sldId id="259" r:id="rId6"/>
    <p:sldId id="260" r:id="rId7"/>
    <p:sldId id="261" r:id="rId8"/>
    <p:sldId id="262" r:id="rId9"/>
    <p:sldId id="263" r:id="rId10"/>
    <p:sldId id="258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24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6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5509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91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6180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664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36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9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6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5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2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5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640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84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549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2AE1-9441-49BF-9025-954044EF7093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DEA258-319D-4C3A-90FC-D2C9869EA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69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341194" y="641445"/>
            <a:ext cx="12192000" cy="4708478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страницам книги</a:t>
            </a:r>
            <a:br>
              <a:rPr lang="ru-RU" sz="9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i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601553" y="4708478"/>
            <a:ext cx="8596668" cy="2149522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начальных классов </a:t>
            </a:r>
            <a:b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</a:t>
            </a:r>
            <a:r>
              <a:rPr lang="ru-RU" sz="2800" b="1" i="1" dirty="0" err="1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с.Екатериновка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</a:t>
            </a: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Приволжский Самарской области </a:t>
            </a:r>
            <a:b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Иринина Елена Петровна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15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://gubernia.pskovregion.org/storage/uploads/2016/10/9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320" y="2047165"/>
            <a:ext cx="4476466" cy="46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://shkolabuduschego.ru/wp-content/uploads/2017/05/hrabryy-petushok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08979" y="2047165"/>
            <a:ext cx="3965023" cy="46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7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4025" y="1387523"/>
            <a:ext cx="10099342" cy="3512024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Холм Внимательности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img.labirint.ru/images/comments_pic/0836/01labd053122052613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34" y="1487606"/>
            <a:ext cx="8957985" cy="524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6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4.radikal.ru/i329/1603/57/daa6a51bd8af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048" y="464023"/>
            <a:ext cx="9034818" cy="57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47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0520/00012a17-89a12f68/hello_html_mb4f04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7981" y="0"/>
            <a:ext cx="65918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21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n.eksmo.ru/v2/ASE000000000723748/PDF/ASE000000000723748-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2824" y="1"/>
            <a:ext cx="62138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4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aas-b.ru/wp-content/uploads/52445768_484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3141" y="245660"/>
            <a:ext cx="7233314" cy="635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234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53402"/>
            <a:ext cx="11873552" cy="5504598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Мостик  </a:t>
            </a:r>
            <a:b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Книжкина</a:t>
            </a:r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больница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996" r="996" b="-1393"/>
          <a:stretch/>
        </p:blipFill>
        <p:spPr>
          <a:xfrm>
            <a:off x="691487" y="68239"/>
            <a:ext cx="9012072" cy="68852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632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не шляпа, а с полями,</a:t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цветок, а с корешком,</a:t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Разговаривает с нами</a:t>
            </a:r>
            <a:b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Терпеливым языком.</a:t>
            </a:r>
          </a:p>
          <a:p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previews.123rf.com/images/venimo/venimo1308/venimo130800024/21700904-Vector-set-of-hand-holding-books-icons-in-flat-retro-style-Stock-Photo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7334" y="609600"/>
            <a:ext cx="859666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733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2552" y="1155511"/>
            <a:ext cx="8596668" cy="3225420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Пригорок Сборщиков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Обложка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g1.labirint.ru/books/412485/scrn_big_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8779" y="2033516"/>
            <a:ext cx="8596668" cy="482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408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3938" y="1605886"/>
            <a:ext cx="8596668" cy="3102592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Дубрава Пословиц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img.labirint.ru/images/comments_pic/1341/1_78941a7b9506b547a4ed79895ce4093e_1381680110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230" y="1746914"/>
            <a:ext cx="8236772" cy="511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8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  <a:endParaRPr lang="ru-RU" sz="5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выражения знакомы: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первый блин, что вечно комом,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сор, что из избы несут…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их в народе все зовут?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3494" y="1592238"/>
            <a:ext cx="8596668" cy="3430137"/>
          </a:xfrm>
        </p:spPr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Поляна Художников</a:t>
            </a:r>
            <a:endParaRPr lang="ru-RU" sz="9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37</Words>
  <Application>Microsoft Office PowerPoint</Application>
  <PresentationFormat>Широкоэкранный</PresentationFormat>
  <Paragraphs>15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Грань</vt:lpstr>
      <vt:lpstr>Путешествие по страницам книги  </vt:lpstr>
      <vt:lpstr>Загадка</vt:lpstr>
      <vt:lpstr>Презентация PowerPoint</vt:lpstr>
      <vt:lpstr>Пригорок Сборщиков</vt:lpstr>
      <vt:lpstr>Обложка</vt:lpstr>
      <vt:lpstr>Дубрава Пословиц</vt:lpstr>
      <vt:lpstr>Титульный лист</vt:lpstr>
      <vt:lpstr>Загадка</vt:lpstr>
      <vt:lpstr>Поляна Художников</vt:lpstr>
      <vt:lpstr>Иллюстрации</vt:lpstr>
      <vt:lpstr>Холм Внимательности</vt:lpstr>
      <vt:lpstr>Оглавление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Мостик   Книжкина больница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страницам книги</dc:title>
  <dc:creator>Елена</dc:creator>
  <cp:lastModifiedBy>Елена</cp:lastModifiedBy>
  <cp:revision>9</cp:revision>
  <dcterms:created xsi:type="dcterms:W3CDTF">2017-11-07T09:14:46Z</dcterms:created>
  <dcterms:modified xsi:type="dcterms:W3CDTF">2017-11-09T09:29:58Z</dcterms:modified>
</cp:coreProperties>
</file>