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9" r:id="rId3"/>
    <p:sldId id="260" r:id="rId4"/>
    <p:sldId id="266" r:id="rId5"/>
    <p:sldId id="267" r:id="rId6"/>
    <p:sldId id="268" r:id="rId7"/>
    <p:sldId id="269" r:id="rId8"/>
    <p:sldId id="275" r:id="rId9"/>
    <p:sldId id="270" r:id="rId10"/>
    <p:sldId id="276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919936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Проект «Лук - здоровью друг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8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44142"/>
            <a:ext cx="413509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4136714" cy="309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8752" y="4221088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Вот какой у нас вырос лучок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79408" y="566124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собрали урожай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6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9"/>
            <a:ext cx="3384376" cy="86409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Заключение: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484785"/>
            <a:ext cx="7772400" cy="3672407"/>
          </a:xfrm>
        </p:spPr>
        <p:txBody>
          <a:bodyPr>
            <a:normAutofit fontScale="85000" lnSpcReduction="20000"/>
          </a:bodyPr>
          <a:lstStyle/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Познавая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окружающий мир посредством проектной деятельности, дети получили  первый опыт коллективного труда, научились простейшим трудовым умениям, уточнять представления о луке: лук- это овощ , растет в земле , чтобы он рос, за ним надо ухаживать: рыхлить землю, вовремя поливать, узнали о пользе этого овоща. В процессе проекта  у детей сформировались представления  о необходимости света, тепла,  воды, земли  для роста лука ,а также и для любого овоща или растения. Дети с интересом и желанием сажали лук, поливали , рыхлили землю бережно относились к овощу, ждали когда он вырастет. В конце месяца мы с детьми собрали первый урожай зелёного лука. Дети увидели и оценили результат своего труда: зелёный лучок дети с большим удовольствием ели  за обедом и очень радовались , что это они сами вырастили его. Мы вместе с детьми решили  , что следующий раз посадим на своём огороде петрушку , укроп и другие овощи. </a:t>
            </a:r>
          </a:p>
          <a:p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После завершения проекта  был оформлен фото стенд , родители  были очень довольны результатами  и красивыми фотографиями своих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2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589240"/>
          </a:xfrm>
        </p:spPr>
        <p:txBody>
          <a:bodyPr>
            <a:normAutofit/>
          </a:bodyPr>
          <a:lstStyle/>
          <a:p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Формирование  навыков исследовательской деятельности у детей, создание условий для познавательного развития . 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Учить детей ежедневно ухаживать за растениями в комнатных условиях. 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2.  Учить выполнять индивидуальные и коллективные поручения.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3.  Расширять знания детей о луке. 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1. Развивать познавательно-исследовательскую деятельность детей через: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Наблюдения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 ростом растений;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Беседы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 значении овощей в жизни человека;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Опытно-экспериментальную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деятельность.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2. Воспитывать бережное отношение к растениям.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3. Формировать умение самостоятельно выражать собственное мнение об увиденном и услышанном.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4. Формировать коммуникативные навыки.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91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2400" cy="86409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Ожидаемые Результаты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556792"/>
            <a:ext cx="7772400" cy="3024335"/>
          </a:xfrm>
        </p:spPr>
        <p:txBody>
          <a:bodyPr>
            <a:normAutofit fontScale="32500" lnSpcReduction="20000"/>
          </a:bodyPr>
          <a:lstStyle/>
          <a:p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Для детей: Расширение знаний о строении растений и роли овощей в жизни человека; формирование первоначальных навыков бережного отношения к</a:t>
            </a: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растительному миру; развитие наблюдательности; активизация словарного запаса; накопление эмоционального позитивного опыта общения с</a:t>
            </a: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природой; самоутверждение личности ребенка; снятие стрессовых факторов.</a:t>
            </a: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Для родителей: повышение компетентности по данной теме, выбор нужных ориентиров в воспитании, укрепление детско-родительских отношений,</a:t>
            </a: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самореализация.</a:t>
            </a: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Для педагога: повышение профессионализма, внедрение новых методов в работе с детьми и родителями, самореализация.</a:t>
            </a:r>
          </a:p>
          <a:p>
            <a:endParaRPr lang="ru-RU" sz="5500" dirty="0"/>
          </a:p>
        </p:txBody>
      </p:sp>
    </p:spTree>
    <p:extLst>
      <p:ext uri="{BB962C8B-B14F-4D97-AF65-F5344CB8AC3E}">
        <p14:creationId xmlns:p14="http://schemas.microsoft.com/office/powerpoint/2010/main" val="368488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207968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Знакомство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землёй.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Беседа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"Бабушкин огород".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Выявить свойства земли: сыпучая, черного цвета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кукла бабушка Арина, мини-огород, контейнер с землёй.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Дидактическая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игра: «Найди и принеси»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развивать внимание, память.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2.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художественной литературы и отгадывания загадок об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овощах.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русской народной сказки «Пых»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учить детей внимательно  слушать русскую народную сказку, рассматривать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иллюстрации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 сказке, побуждать малышей отвечать на вопросы педагога.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52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13596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3.Посадка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лука.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Цель: учить детей сажать лук, воспитывать трудолюбие и желание ухаживать за растениями.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Оборудование: пластиковые  контейнеры ,  земля, лейки,  луковицы по количеству детей.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4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Лепка на тему: « Лук»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Цель: закреплять знания детей о форме предметов, учить различать предметы по форме и величине.  Закрепить умение раскатывать круг, тонкие «колбаски», присоединять детали между собой. Развивать интерес, воспитывать аккуратность при работе с  пластилином. Закреплять знание цветов-желтый и зеленый.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Оборудование:  салфетки, пластилин, доска для лепки, муляж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лука.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Уход за растениями.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Цель: Формировать представление детей о необходимости света, тепла для роста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растения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Наблюдение за луком.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Цель: учить выполнять индивидуальные и коллективные поручения;  формировать представление о  пользе зеленого лука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10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13596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7.Сбор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урожая.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Цель: формировать представления о росте растений, учить радоваться   результату своего труда.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Оборудование: нож, контейнеры с луком.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Дидактическая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игра: «Узнай на вкус»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Цель: упражнять детей в узнавании   овощей на вкус.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конце проекта провели фотовыставку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Педагоги, дети и родители остались довольны проделанной работой.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88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1030259" cy="360040"/>
          </a:xfrm>
        </p:spPr>
        <p:txBody>
          <a:bodyPr>
            <a:normAutofit/>
          </a:bodyPr>
          <a:lstStyle/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симс\Изображение 1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626638"/>
            <a:ext cx="4143029" cy="310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симс\Изображение 1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4143029" cy="310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3933056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Рассматривание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лука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530120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Знакомство с землёй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53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620688"/>
            <a:ext cx="4121150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576" y="1988840"/>
            <a:ext cx="4128458" cy="30963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8216" y="5445224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Поливали мы лучок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87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симс\Изображение 2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симс\Изображение 3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60" y="2132856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8784" y="4149080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Дидактическая игра «Овощи»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29760" y="5445224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Лепка «Лучок»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11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214</TotalTime>
  <Words>321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Ясность</vt:lpstr>
      <vt:lpstr> Проект «Лук - здоровью друг»</vt:lpstr>
      <vt:lpstr>    Цель: Формирование  навыков исследовательской деятельности у детей, создание условий для познавательного развития .  1. Учить детей ежедневно ухаживать за растениями в комнатных условиях.  2.  Учить выполнять индивидуальные и коллективные поручения. 3.  Расширять знания детей о луке.       Задачи: 1. Развивать познавательно-исследовательскую деятельность детей через: • Наблюдения за ростом растений; • Беседы о значении овощей в жизни человека; • Опытно-экспериментальную деятельность. 2. Воспитывать бережное отношение к растениям. 3. Формировать умение самостоятельно выражать собственное мнение об увиденном и услышанном. 4. Формировать коммуникативные навыки. </vt:lpstr>
      <vt:lpstr>   Ожидаемые Результаты:  </vt:lpstr>
      <vt:lpstr>   1.Знакомство с землёй.   Беседа: "Бабушкин огород". Цель: Выявить свойства земли: сыпучая, черного цвета. Оборудование: кукла бабушка Арина, мини-огород, контейнер с землёй.   Дидактическая игра: «Найди и принеси»  Цель: развивать внимание, память.     2.Чтение художественной литературы и отгадывания загадок об овощах.   Чтение русской народной сказки «Пых» Цель: учить детей внимательно  слушать русскую народную сказку, рассматривать       иллюстрации к сказке, побуждать малышей отвечать на вопросы педагога. </vt:lpstr>
      <vt:lpstr>   3.Посадка лука. Цель: учить детей сажать лук, воспитывать трудолюбие и желание ухаживать за растениями. Оборудование: пластиковые  контейнеры ,  земля, лейки,  луковицы по количеству детей.    4. Лепка на тему: « Лук» Цель: закреплять знания детей о форме предметов, учить различать предметы по форме и величине.  Закрепить умение раскатывать круг, тонкие «колбаски», присоединять детали между собой. Развивать интерес, воспитывать аккуратность при работе с  пластилином. Закреплять знание цветов-желтый и зеленый. Оборудование:  салфетки, пластилин, доска для лепки, муляж лука.    5. Уход за растениями. Цель: Формировать представление детей о необходимости света, тепла для роста растения    6. Наблюдение за луком. Цель: учить выполнять индивидуальные и коллективные поручения;  формировать представление о  пользе зеленого лука.</vt:lpstr>
      <vt:lpstr>   7.Сбор урожая. Цель: формировать представления о росте растений, учить радоваться   результату своего труда. Оборудование: нож, контейнеры с луком.   Дидактическая игра: «Узнай на вкус» Цель: упражнять детей в узнавании   овощей на вкус.   В конце проекта провели фотовыставку. Педагоги, дети и родители остались довольны проделанной работой.</vt:lpstr>
      <vt:lpstr>Презентация PowerPoint</vt:lpstr>
      <vt:lpstr>Презентация PowerPoint</vt:lpstr>
      <vt:lpstr>Презентация PowerPoint</vt:lpstr>
      <vt:lpstr>Презентация PowerPoint</vt:lpstr>
      <vt:lpstr>   Заключение: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Итоговая работа по модулю инвариантной части курсов повышения квалификации ИОЧ   «Основные направления региональной образовательной политики в контексте модернизации российского образования» по теме: «Особенности организации проектной деятельности у детей второй младшей группы в целях формирования навыков исследования на примере проекта: « Лук – здоровью друг» </dc:title>
  <cp:lastModifiedBy>User</cp:lastModifiedBy>
  <cp:revision>14</cp:revision>
  <dcterms:modified xsi:type="dcterms:W3CDTF">2015-06-28T12:46:29Z</dcterms:modified>
</cp:coreProperties>
</file>