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61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7993694-E740-482E-A739-B70E6A5F0385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E2C6-4035-4815-A2E3-6CE2B57AB0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3694-E740-482E-A739-B70E6A5F0385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E2C6-4035-4815-A2E3-6CE2B57AB0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3694-E740-482E-A739-B70E6A5F0385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E2C6-4035-4815-A2E3-6CE2B57AB0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3694-E740-482E-A739-B70E6A5F0385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E2C6-4035-4815-A2E3-6CE2B57AB023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3694-E740-482E-A739-B70E6A5F0385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E2C6-4035-4815-A2E3-6CE2B57AB02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3694-E740-482E-A739-B70E6A5F0385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E2C6-4035-4815-A2E3-6CE2B57AB02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3694-E740-482E-A739-B70E6A5F0385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E2C6-4035-4815-A2E3-6CE2B57AB0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3694-E740-482E-A739-B70E6A5F0385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E2C6-4035-4815-A2E3-6CE2B57AB02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3694-E740-482E-A739-B70E6A5F0385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E2C6-4035-4815-A2E3-6CE2B57AB0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3694-E740-482E-A739-B70E6A5F0385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E2C6-4035-4815-A2E3-6CE2B57AB02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3694-E740-482E-A739-B70E6A5F0385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E2C6-4035-4815-A2E3-6CE2B57AB0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7993694-E740-482E-A739-B70E6A5F0385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A9EE2C6-4035-4815-A2E3-6CE2B57AB02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484784"/>
            <a:ext cx="6984776" cy="1295400"/>
          </a:xfrm>
        </p:spPr>
        <p:txBody>
          <a:bodyPr>
            <a:noAutofit/>
          </a:bodyPr>
          <a:lstStyle/>
          <a:p>
            <a:r>
              <a:rPr lang="ru-RU" sz="4400" i="1" dirty="0" smtClean="0"/>
              <a:t>Праздники в детском саду</a:t>
            </a:r>
            <a:endParaRPr lang="ru-RU" sz="44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Младшая группа «Почемучки»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Воспитатель: Логинова Вера Васильевна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876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матери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348880"/>
            <a:ext cx="4320480" cy="3240360"/>
          </a:xfrm>
        </p:spPr>
      </p:pic>
    </p:spTree>
    <p:extLst>
      <p:ext uri="{BB962C8B-B14F-4D97-AF65-F5344CB8AC3E}">
        <p14:creationId xmlns:p14="http://schemas.microsoft.com/office/powerpoint/2010/main" val="2560257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Новый год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348880"/>
            <a:ext cx="4752528" cy="3240360"/>
          </a:xfrm>
        </p:spPr>
      </p:pic>
    </p:spTree>
    <p:extLst>
      <p:ext uri="{BB962C8B-B14F-4D97-AF65-F5344CB8AC3E}">
        <p14:creationId xmlns:p14="http://schemas.microsoft.com/office/powerpoint/2010/main" val="4290796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052736"/>
            <a:ext cx="6400800" cy="10004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Олимпиада</a:t>
            </a:r>
            <a:br>
              <a:rPr lang="ru-RU" dirty="0" smtClean="0"/>
            </a:br>
            <a:r>
              <a:rPr lang="ru-RU" dirty="0" smtClean="0"/>
              <a:t>в детском саду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420888"/>
            <a:ext cx="4320480" cy="3168352"/>
          </a:xfrm>
        </p:spPr>
      </p:pic>
    </p:spTree>
    <p:extLst>
      <p:ext uri="{BB962C8B-B14F-4D97-AF65-F5344CB8AC3E}">
        <p14:creationId xmlns:p14="http://schemas.microsoft.com/office/powerpoint/2010/main" val="3321839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dirty="0" smtClean="0"/>
              <a:t>23</a:t>
            </a:r>
            <a:r>
              <a:rPr lang="ru-RU" dirty="0" smtClean="0"/>
              <a:t> февраля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76872"/>
            <a:ext cx="4536504" cy="3312368"/>
          </a:xfrm>
        </p:spPr>
      </p:pic>
    </p:spTree>
    <p:extLst>
      <p:ext uri="{BB962C8B-B14F-4D97-AF65-F5344CB8AC3E}">
        <p14:creationId xmlns:p14="http://schemas.microsoft.com/office/powerpoint/2010/main" val="3629533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 марта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76872"/>
            <a:ext cx="4464496" cy="3384376"/>
          </a:xfrm>
        </p:spPr>
      </p:pic>
    </p:spTree>
    <p:extLst>
      <p:ext uri="{BB962C8B-B14F-4D97-AF65-F5344CB8AC3E}">
        <p14:creationId xmlns:p14="http://schemas.microsoft.com/office/powerpoint/2010/main" val="162158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 марта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348880"/>
            <a:ext cx="4680520" cy="3312368"/>
          </a:xfrm>
        </p:spPr>
      </p:pic>
    </p:spTree>
    <p:extLst>
      <p:ext uri="{BB962C8B-B14F-4D97-AF65-F5344CB8AC3E}">
        <p14:creationId xmlns:p14="http://schemas.microsoft.com/office/powerpoint/2010/main" val="38082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Масленица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348880"/>
            <a:ext cx="4464496" cy="3240360"/>
          </a:xfrm>
        </p:spPr>
      </p:pic>
    </p:spTree>
    <p:extLst>
      <p:ext uri="{BB962C8B-B14F-4D97-AF65-F5344CB8AC3E}">
        <p14:creationId xmlns:p14="http://schemas.microsoft.com/office/powerpoint/2010/main" val="520284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Праздник русской березки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348880"/>
            <a:ext cx="4680520" cy="3240360"/>
          </a:xfrm>
        </p:spPr>
      </p:pic>
    </p:spTree>
    <p:extLst>
      <p:ext uri="{BB962C8B-B14F-4D97-AF65-F5344CB8AC3E}">
        <p14:creationId xmlns:p14="http://schemas.microsoft.com/office/powerpoint/2010/main" val="1182989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Осенний бал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76872"/>
            <a:ext cx="4536504" cy="3312368"/>
          </a:xfrm>
        </p:spPr>
      </p:pic>
    </p:spTree>
    <p:extLst>
      <p:ext uri="{BB962C8B-B14F-4D97-AF65-F5344CB8AC3E}">
        <p14:creationId xmlns:p14="http://schemas.microsoft.com/office/powerpoint/2010/main" val="736190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13</TotalTime>
  <Words>31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Кутюр</vt:lpstr>
      <vt:lpstr>Праздники в детском саду</vt:lpstr>
      <vt:lpstr>Новый год</vt:lpstr>
      <vt:lpstr>Олимпиада в детском саду</vt:lpstr>
      <vt:lpstr>23 февраля</vt:lpstr>
      <vt:lpstr>8 марта</vt:lpstr>
      <vt:lpstr>8 марта</vt:lpstr>
      <vt:lpstr>Масленица </vt:lpstr>
      <vt:lpstr>Праздник русской березки</vt:lpstr>
      <vt:lpstr>Осенний бал</vt:lpstr>
      <vt:lpstr>День матери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Праздники в детском саду</dc:title>
  <dc:creator>COMP</dc:creator>
  <cp:lastModifiedBy>COMP</cp:lastModifiedBy>
  <cp:revision>2</cp:revision>
  <dcterms:created xsi:type="dcterms:W3CDTF">2015-09-09T11:56:25Z</dcterms:created>
  <dcterms:modified xsi:type="dcterms:W3CDTF">2015-09-09T12:09:38Z</dcterms:modified>
</cp:coreProperties>
</file>