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6C622A-010A-4CC2-A638-87AE79B77CA9}" type="datetimeFigureOut">
              <a:rPr lang="ru-RU" smtClean="0"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CDA2CA-C0AB-401D-95EF-D5A4A862C8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"/>
            <a:ext cx="8352928" cy="155679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Конкурс: </a:t>
            </a:r>
            <a:br>
              <a:rPr lang="ru-RU" sz="4800" dirty="0" smtClean="0"/>
            </a:br>
            <a:r>
              <a:rPr lang="ru-RU" sz="4800" dirty="0" smtClean="0"/>
              <a:t>«Новогодняя композиция»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552" y="5805264"/>
            <a:ext cx="6120680" cy="158417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Младшая группа «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Почемучки» Воспитатель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Логинова Вера Васильевна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COMP\Desktop\IMG_1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184576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5133567" cy="3849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Снеговик из модулей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257642" cy="3942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Корнев Саша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«Новогодняя композиция»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24" y="2674938"/>
            <a:ext cx="4602690" cy="345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Ашпетова</a:t>
            </a:r>
            <a:r>
              <a:rPr lang="ru-RU" dirty="0" smtClean="0"/>
              <a:t> Полина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«Новогодняя Сказка»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9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24" y="2674938"/>
            <a:ext cx="4602690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Ефимова Катя</a:t>
            </a:r>
            <a:br>
              <a:rPr lang="ru-RU" dirty="0" smtClean="0"/>
            </a:br>
            <a:r>
              <a:rPr lang="ru-RU" dirty="0" smtClean="0"/>
              <a:t>« Символ года»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6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184576" cy="3852428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Сараев Ваня</a:t>
            </a:r>
            <a:br>
              <a:rPr lang="ru-RU" dirty="0" smtClean="0"/>
            </a:br>
            <a:r>
              <a:rPr lang="ru-RU" dirty="0" smtClean="0"/>
              <a:t>« Новогодняя игрушка»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1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24" y="2674938"/>
            <a:ext cx="4602690" cy="345122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Савинов Кирилл</a:t>
            </a:r>
            <a:br>
              <a:rPr lang="ru-RU" dirty="0" smtClean="0"/>
            </a:br>
            <a:r>
              <a:rPr lang="ru-RU" dirty="0" smtClean="0"/>
              <a:t>«Новогоднее чудо»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9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24" y="2674938"/>
            <a:ext cx="4602690" cy="3451225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Логинова Вера Васильевна</a:t>
            </a:r>
            <a:br>
              <a:rPr lang="ru-RU" dirty="0" smtClean="0"/>
            </a:br>
            <a:r>
              <a:rPr lang="ru-RU" dirty="0" smtClean="0"/>
              <a:t>«Новогодняя елочка»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3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</TotalTime>
  <Words>28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Конкурс:  «Новогодняя композиция» </vt:lpstr>
      <vt:lpstr>Снеговик из модулей</vt:lpstr>
      <vt:lpstr>Корнев Саша  «Новогодняя композиция»</vt:lpstr>
      <vt:lpstr>Ашпетова Полина «Новогодняя Сказка»</vt:lpstr>
      <vt:lpstr>Ефимова Катя « Символ года»</vt:lpstr>
      <vt:lpstr>Сараев Ваня « Новогодняя игрушка»</vt:lpstr>
      <vt:lpstr>Савинов Кирилл «Новогоднее чудо»</vt:lpstr>
      <vt:lpstr>Логинова Вера Васильевна «Новогодняя елочка»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Конкурс:  «Новогодняя композиция»</dc:title>
  <dc:creator>COMP</dc:creator>
  <cp:lastModifiedBy>COMP</cp:lastModifiedBy>
  <cp:revision>3</cp:revision>
  <dcterms:created xsi:type="dcterms:W3CDTF">2015-01-25T14:05:08Z</dcterms:created>
  <dcterms:modified xsi:type="dcterms:W3CDTF">2015-09-09T11:56:01Z</dcterms:modified>
</cp:coreProperties>
</file>