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E078E2-3D6F-4BBE-AB25-7F3290FCA81A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38228F-7618-4CAF-8618-91E5426A56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458200" cy="178595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Мастер – класс «Орхидея в технике </a:t>
            </a:r>
            <a:r>
              <a:rPr lang="ru-RU" sz="5400" dirty="0" err="1" smtClean="0"/>
              <a:t>ганутель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7786742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Подготовила воспитатель младшей группы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Логинова Вера Васильевна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543956" cy="178595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Вам потребуется: медная проволока диаметром 1,5 – 2 мм; самая тонкая медная проволока для обмотки, самая тонкая спица, плоскогубцы, нитки «Ирис», клей ПВА, гуашь, </a:t>
            </a:r>
            <a:r>
              <a:rPr lang="ru-RU" sz="2400" dirty="0" err="1" smtClean="0">
                <a:solidFill>
                  <a:schemeClr val="tx1"/>
                </a:solidFill>
              </a:rPr>
              <a:t>тейп</a:t>
            </a:r>
            <a:r>
              <a:rPr lang="ru-RU" sz="2400" dirty="0" smtClean="0">
                <a:solidFill>
                  <a:schemeClr val="tx1"/>
                </a:solidFill>
              </a:rPr>
              <a:t>–лента.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500313"/>
            <a:ext cx="6215106" cy="40735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858280" cy="5072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Описание работы: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Нарезаем проволоку кусками длиной по 40 см, примерно 31 шт. Берем в руки спицу и делаем 70 витков вокруг спицы так, чтобы они были ровными и плотными. Снимаем со спицы спираль, растягиваем её и в середину спирали продеваем проволочку – каркас, чтобы далее наши лепестки не теряли форму.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641080" y="652881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0668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Затем придаём слегка вытянутую форму лепестка и начинаем наматывать нить на витки, начиная с середины, против часовой стрелки.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54208"/>
            <a:ext cx="6286544" cy="451962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444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Для одного цветочка нам нужно 5 лепестков и тычинку в середину. Тычинку можно сделать из бисера, просто набрав на проволоку и закрутив. Далее будем формировать наш цветок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DSCN1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249488"/>
            <a:ext cx="6215106" cy="43243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Обматываем стебель мелкой проволокой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00630"/>
            <a:ext cx="6286544" cy="457320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Теперь берем кисточку и краски и оформляем серединку цветков.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54209"/>
            <a:ext cx="6215106" cy="451962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58204" cy="37147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Делаем несколько таких цветочков. Это зависит от того, какой длины веточку орхидеи вы хотите сделать. Далее собираем все цветы в одну веточку, приматываем друг к другу проволокой для обмотки. Обмотку в этом случае делаем плотно и по всему стволу. Это займет некоторое время. Затем готовую веточку обматываем </a:t>
            </a:r>
            <a:r>
              <a:rPr lang="ru-RU" sz="3200" dirty="0" err="1" smtClean="0">
                <a:solidFill>
                  <a:schemeClr val="tx1"/>
                </a:solidFill>
              </a:rPr>
              <a:t>тейп</a:t>
            </a:r>
            <a:r>
              <a:rPr lang="ru-RU" sz="3200" dirty="0" smtClean="0">
                <a:solidFill>
                  <a:schemeClr val="tx1"/>
                </a:solidFill>
              </a:rPr>
              <a:t> – лентой. Можно коричневой, а можно зеленой.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28" y="6500834"/>
            <a:ext cx="114272" cy="7370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Теперь сажаем нашу веточку в подходящий горшок или кашпо.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928802"/>
            <a:ext cx="4071966" cy="464503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</TotalTime>
  <Words>194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Мастер – класс «Орхидея в технике ганутель»</vt:lpstr>
      <vt:lpstr>Вам потребуется: медная проволока диаметром 1,5 – 2 мм; самая тонкая медная проволока для обмотки, самая тонкая спица, плоскогубцы, нитки «Ирис», клей ПВА, гуашь, тейп–лента.</vt:lpstr>
      <vt:lpstr>Описание работы:  Нарезаем проволоку кусками длиной по 40 см, примерно 31 шт. Берем в руки спицу и делаем 70 витков вокруг спицы так, чтобы они были ровными и плотными. Снимаем со спицы спираль, растягиваем её и в середину спирали продеваем проволочку – каркас, чтобы далее наши лепестки не теряли форму.</vt:lpstr>
      <vt:lpstr>Затем придаём слегка вытянутую форму лепестка и начинаем наматывать нить на витки, начиная с середины, против часовой стрелки.</vt:lpstr>
      <vt:lpstr>Для одного цветочка нам нужно 5 лепестков и тычинку в середину. Тычинку можно сделать из бисера, просто набрав на проволоку и закрутив. Далее будем формировать наш цветок</vt:lpstr>
      <vt:lpstr>Обматываем стебель мелкой проволокой</vt:lpstr>
      <vt:lpstr>Теперь берем кисточку и краски и оформляем серединку цветков.</vt:lpstr>
      <vt:lpstr>Делаем несколько таких цветочков. Это зависит от того, какой длины веточку орхидеи вы хотите сделать. Далее собираем все цветы в одну веточку, приматываем друг к другу проволокой для обмотки. Обмотку в этом случае делаем плотно и по всему стволу. Это займет некоторое время. Затем готовую веточку обматываем тейп – лентой. Можно коричневой, а можно зеленой.</vt:lpstr>
      <vt:lpstr>Теперь сажаем нашу веточку в подходящий горшок или кашпо.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«Орхидея в технике ганутель»</dc:title>
  <dc:creator>ADMIN</dc:creator>
  <cp:lastModifiedBy>COMP</cp:lastModifiedBy>
  <cp:revision>4</cp:revision>
  <dcterms:created xsi:type="dcterms:W3CDTF">2015-08-21T09:28:37Z</dcterms:created>
  <dcterms:modified xsi:type="dcterms:W3CDTF">2015-09-09T11:32:27Z</dcterms:modified>
</cp:coreProperties>
</file>