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7649D1-8F39-462F-94AB-79418F69D9F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E31445-15AA-4E5C-9E86-69F4E8B6F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609600"/>
            <a:ext cx="8358214" cy="5033978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Профессии наших близких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Все профессии важны, все профессии нужны!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 smtClean="0"/>
              <a:t>Мыцова</a:t>
            </a:r>
            <a:r>
              <a:rPr lang="ru-RU" sz="6000" dirty="0" smtClean="0"/>
              <a:t> Светлана </a:t>
            </a:r>
            <a:r>
              <a:rPr lang="ru-RU" sz="6000" dirty="0" smtClean="0"/>
              <a:t>Владимировна-повар</a:t>
            </a:r>
            <a:endParaRPr lang="ru-RU" sz="6000" dirty="0"/>
          </a:p>
        </p:txBody>
      </p:sp>
      <p:pic>
        <p:nvPicPr>
          <p:cNvPr id="1026" name="Picture 2" descr="H:\Мыцова С\Мыцова С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7" y="1890908"/>
            <a:ext cx="3643338" cy="496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72560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Малинина Анна Александровна-воспитатель</a:t>
            </a:r>
            <a:endParaRPr lang="ru-RU" sz="5400" dirty="0"/>
          </a:p>
        </p:txBody>
      </p:sp>
      <p:pic>
        <p:nvPicPr>
          <p:cNvPr id="2050" name="Picture 2" descr="H:\img_5710adaabb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26283"/>
            <a:ext cx="5786478" cy="397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Малахова Анастасия Ивановна- </a:t>
            </a:r>
            <a:r>
              <a:rPr lang="ru-RU" sz="4000" dirty="0" smtClean="0"/>
              <a:t>кондитер</a:t>
            </a:r>
            <a:endParaRPr lang="ru-RU" sz="5400" dirty="0"/>
          </a:p>
        </p:txBody>
      </p:sp>
      <p:pic>
        <p:nvPicPr>
          <p:cNvPr id="3075" name="Picture 3" descr="H:\Харлаева А\Харлаева 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1648" y="1571625"/>
            <a:ext cx="3132553" cy="4525963"/>
          </a:xfrm>
          <a:prstGeom prst="rect">
            <a:avLst/>
          </a:prstGeom>
          <a:noFill/>
        </p:spPr>
      </p:pic>
      <p:pic>
        <p:nvPicPr>
          <p:cNvPr id="3074" name="Picture 2" descr="H:\Харлаева А\Харлаева А.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01223" y="1600200"/>
            <a:ext cx="31325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ыцова С\Мыцова С.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87" y="0"/>
            <a:ext cx="4746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Парикмахер –Башлыкова Ольга Павловна</a:t>
            </a:r>
            <a:endParaRPr lang="ru-RU" sz="5400" dirty="0"/>
          </a:p>
        </p:txBody>
      </p:sp>
      <p:pic>
        <p:nvPicPr>
          <p:cNvPr id="5122" name="Picture 2" descr="H:\ПАРИКМАХЕР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8518" y="1785925"/>
            <a:ext cx="4625249" cy="506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65429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Социальный работник –</a:t>
            </a:r>
            <a:br>
              <a:rPr lang="ru-RU" sz="5400" dirty="0" smtClean="0"/>
            </a:br>
            <a:r>
              <a:rPr lang="ru-RU" sz="5400" dirty="0" smtClean="0"/>
              <a:t>Степанян Сусанна </a:t>
            </a:r>
            <a:r>
              <a:rPr lang="ru-RU" sz="5400" dirty="0" err="1" smtClean="0"/>
              <a:t>Ашотовна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7615262" cy="31661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Строитель – Макаров Игорь Александрович</a:t>
            </a:r>
            <a:endParaRPr lang="ru-RU" sz="5400" dirty="0"/>
          </a:p>
        </p:txBody>
      </p:sp>
      <p:pic>
        <p:nvPicPr>
          <p:cNvPr id="6146" name="Picture 2" descr="H:\СТРО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0833" y="1712738"/>
            <a:ext cx="7030191" cy="514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Экономист- Измайлова Валентина Михайловна</a:t>
            </a:r>
            <a:endParaRPr lang="ru-RU" sz="5400" dirty="0"/>
          </a:p>
        </p:txBody>
      </p:sp>
      <p:pic>
        <p:nvPicPr>
          <p:cNvPr id="7170" name="Picture 2" descr="H:\эконом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038600" cy="450059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38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Профессии наших близких</vt:lpstr>
      <vt:lpstr>Мыцова Светлана Владимировна-повар</vt:lpstr>
      <vt:lpstr>Малинина Анна Александровна-воспитатель</vt:lpstr>
      <vt:lpstr>Малахова Анастасия Ивановна- кондитер</vt:lpstr>
      <vt:lpstr>Слайд 5</vt:lpstr>
      <vt:lpstr>Парикмахер –Башлыкова Ольга Павловна</vt:lpstr>
      <vt:lpstr>Социальный работник – Степанян Сусанна Ашотовна</vt:lpstr>
      <vt:lpstr>Строитель – Макаров Игорь Александрович</vt:lpstr>
      <vt:lpstr>Экономист- Измайлова Валентина Михайловна</vt:lpstr>
      <vt:lpstr>Все профессии важны, все профессии нужны!</vt:lpstr>
      <vt:lpstr>Слайд 11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MASHEENA</dc:creator>
  <cp:lastModifiedBy>MASHEENA</cp:lastModifiedBy>
  <cp:revision>13</cp:revision>
  <dcterms:created xsi:type="dcterms:W3CDTF">2017-11-22T17:32:39Z</dcterms:created>
  <dcterms:modified xsi:type="dcterms:W3CDTF">2017-11-22T18:25:19Z</dcterms:modified>
</cp:coreProperties>
</file>