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5522400" y="391716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3917160"/>
            <a:ext cx="2704680" cy="21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3" name="Рисунок 82"/>
          <p:cNvPicPr/>
          <p:nvPr/>
        </p:nvPicPr>
        <p:blipFill>
          <a:blip r:embed="rId2"/>
          <a:stretch>
            <a:fillRect/>
          </a:stretch>
        </p:blipFill>
        <p:spPr>
          <a:xfrm>
            <a:off x="5522400" y="391716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720" y="3917160"/>
            <a:ext cx="2704680" cy="21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0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D38E28"/>
                </a:solidFill>
                <a:latin typeface="Franklin Gothic Book"/>
              </a:rPr>
              <a:t>17.9.17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B8FC579A-3C2C-42EC-88B3-D37F63673DFD}" type="slidenum">
              <a:rPr lang="ru-RU" sz="1200">
                <a:solidFill>
                  <a:srgbClr val="D38E28"/>
                </a:solidFill>
                <a:latin typeface="Franklin Gothic Book"/>
              </a:rPr>
              <a:t>‹#›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5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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"/>
            </a:pPr>
            <a:r>
              <a:rPr lang="ru-RU" sz="2400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 2" charset="2"/>
              <a:buChar char=""/>
            </a:pPr>
            <a:r>
              <a:rPr lang="ru-RU" sz="2000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Wingdings 2" charset="2"/>
              <a:buChar char="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D38E28"/>
                </a:solidFill>
                <a:latin typeface="Franklin Gothic Book"/>
              </a:rPr>
              <a:t>17.9.17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C3337BDD-7D2E-4835-8330-04713A3C91CB}" type="slidenum">
              <a:rPr lang="ru-RU" sz="1200">
                <a:solidFill>
                  <a:srgbClr val="D38E28"/>
                </a:solidFill>
                <a:latin typeface="Franklin Gothic Book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3500280" y="2000160"/>
            <a:ext cx="5643360" cy="32144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Государственное бюджетное общеобразовательное учреждение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С.Екатериновка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Муниципального района Приволжский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Самарской  области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«Лучший уголок уединения»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Воспитатель : Конышина Елена Викторовна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44342A"/>
                </a:solidFill>
                <a:latin typeface="Arial Black"/>
              </a:rPr>
              <a:t>2015 год</a:t>
            </a:r>
            <a:endParaRPr/>
          </a:p>
        </p:txBody>
      </p:sp>
      <p:pic>
        <p:nvPicPr>
          <p:cNvPr id="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40" y="1000080"/>
            <a:ext cx="2990520" cy="471456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  <p:pic>
        <p:nvPicPr>
          <p:cNvPr id="88" name="Детские песни - От улыбки (original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8715240" y="142920"/>
            <a:ext cx="304560" cy="3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6000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150000"/>
            <a:ext cx="4642920" cy="3482280"/>
          </a:xfrm>
          <a:prstGeom prst="rect">
            <a:avLst/>
          </a:prstGeom>
          <a:ln>
            <a:noFill/>
          </a:ln>
        </p:spPr>
      </p:pic>
      <p:pic>
        <p:nvPicPr>
          <p:cNvPr id="11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57720" y="0"/>
            <a:ext cx="4718160" cy="40003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</p:spTree>
  </p:cSld>
  <p:clrMapOvr>
    <a:masterClrMapping/>
  </p:clrMapOvr>
  <p:transition advTm="3000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1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57760" y="214200"/>
            <a:ext cx="5143320" cy="371448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pic>
        <p:nvPicPr>
          <p:cNvPr id="11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3000240"/>
            <a:ext cx="4857480" cy="364284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</p:spTree>
  </p:cSld>
  <p:clrMapOvr>
    <a:masterClrMapping/>
  </p:clrMapOvr>
  <p:transition advTm="3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2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20" y="3714840"/>
            <a:ext cx="4714560" cy="284040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2286000" y="500040"/>
            <a:ext cx="6143400" cy="22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ru-RU" sz="2800">
                <a:solidFill>
                  <a:srgbClr val="000000"/>
                </a:solidFill>
                <a:latin typeface="Franklin Gothic Book"/>
              </a:rPr>
              <a:t>«</a:t>
            </a:r>
            <a:r>
              <a:rPr lang="ru-RU" sz="2800" i="1">
                <a:solidFill>
                  <a:srgbClr val="000000"/>
                </a:solidFill>
                <a:latin typeface="Franklin Gothic Book"/>
              </a:rPr>
              <a:t>Уголок настроения» периодически пополняется и развивается. Таким образом, уголок уединения помогает ребёнку и взрослому справиться с рядом проблем.</a:t>
            </a:r>
            <a:endParaRPr/>
          </a:p>
        </p:txBody>
      </p:sp>
    </p:spTree>
  </p:cSld>
  <p:clrMapOvr>
    <a:masterClrMapping/>
  </p:clrMapOvr>
  <p:transition advTm="6000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304920" y="0"/>
            <a:ext cx="8686440" cy="6079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В завершении мне хотелось бы пожелать всем детям эмоционального благополучия в семье и в стенах детского сада, а коллегам - творческих успехов в нашем общем деле!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880" y="3000240"/>
            <a:ext cx="521460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6000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00040" y="2071800"/>
            <a:ext cx="9072360" cy="2857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 b="1" i="1" u="sng">
                <a:solidFill>
                  <a:srgbClr val="4E3B30"/>
                </a:solidFill>
                <a:latin typeface="Franklin Gothic Medium"/>
              </a:rPr>
              <a:t>Спасибо за внимание !</a:t>
            </a:r>
            <a:r>
              <a:rPr lang="ru-RU" sz="3600" b="1" i="1" u="sng">
                <a:solidFill>
                  <a:srgbClr val="FFFFFF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714240" y="3286080"/>
            <a:ext cx="8643600" cy="3357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  <p:transition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9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advTm="4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200" y="142920"/>
            <a:ext cx="7238520" cy="6143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
</a:t>
            </a:r>
            <a:r>
              <a:rPr lang="ru-RU" i="1">
                <a:solidFill>
                  <a:srgbClr val="4E3B30"/>
                </a:solidFill>
                <a:latin typeface="Franklin Gothic Book"/>
              </a:rPr>
              <a:t>Здоровье ребенка – вот о чем думают родители, отдавая его в дошкольное учреждение. Как, оставляя малыша в детском саду, можно быть уверенным в том, что его здоровье будет сохранено.
Задумываясь над этим, мы говорим не только о физическом здоровье ребенка, но и о психологическом. 
Современные дошкольники в настоящее время порой загружены не меньше взрослых. Для формирования психологической стабильности ребенка важно научить его управлять своим телом. В процессе развития, воспитания и обучения дети получают огромное количество информации, которую им необходимо усвоить. Поэтому так важно в группе иметь личное пространство, место уединения или интимную зону. 
Благодаря интимной зоне у ребенка появляется возможность расслабиться, устранить беспокойство, возбуждение, скованность, сбросить излишки напряжения, восстановить силы, увеличить запас энергии, почувствовать себя защищенным, поскольку зачастую бывает такой момент, когда необходимо уединиться. </a:t>
            </a:r>
            <a:endParaRPr/>
          </a:p>
        </p:txBody>
      </p:sp>
    </p:spTree>
  </p:cSld>
  <p:clrMapOvr>
    <a:masterClrMapping/>
  </p:clrMapOvr>
  <p:transition advTm="160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3960"/>
            <a:ext cx="7238520" cy="46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457200" y="357120"/>
            <a:ext cx="7238520" cy="6098040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8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ru-RU" sz="1600" i="1">
                <a:solidFill>
                  <a:srgbClr val="4E3B30"/>
                </a:solidFill>
                <a:latin typeface="Franklin Gothic Book"/>
              </a:rPr>
              <a:t>Мы решили создать в группе «Уголок  уединения», чтобы помочь детям быстрее адаптироваться к детскому саду, наладить взаимоотношения с педагогами и со сверстниками, сохранить и укрепить психическое здоровье, а также помочь педагогам успешно осуществить коррекционно-образовательную работу с детьми.</a:t>
            </a:r>
            <a:endParaRPr/>
          </a:p>
        </p:txBody>
      </p:sp>
      <p:pic>
        <p:nvPicPr>
          <p:cNvPr id="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1071720"/>
            <a:ext cx="3571560" cy="4357440"/>
          </a:xfrm>
          <a:prstGeom prst="rect">
            <a:avLst/>
          </a:prstGeom>
          <a:ln>
            <a:noFill/>
          </a:ln>
        </p:spPr>
      </p:pic>
      <p:pic>
        <p:nvPicPr>
          <p:cNvPr id="9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760" y="3500280"/>
            <a:ext cx="4142880" cy="3107160"/>
          </a:xfrm>
          <a:prstGeom prst="rect">
            <a:avLst/>
          </a:prstGeom>
          <a:ln w="76320">
            <a:solidFill>
              <a:srgbClr val="EAEAEA"/>
            </a:solidFill>
            <a:miter/>
          </a:ln>
        </p:spPr>
      </p:pic>
    </p:spTree>
  </p:cSld>
  <p:clrMapOvr>
    <a:masterClrMapping/>
  </p:clrMapOvr>
  <p:transition advTm="600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28760" y="285840"/>
            <a:ext cx="723852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4572000" y="357120"/>
            <a:ext cx="3123720" cy="5928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"/>
            </a:pPr>
            <a:r>
              <a:rPr lang="ru-RU" sz="3200" i="1">
                <a:solidFill>
                  <a:srgbClr val="4E3B30"/>
                </a:solidFill>
                <a:latin typeface="Franklin Gothic Book"/>
              </a:rPr>
              <a:t>«Уголок уединения» в группе – это место, где ребёнок ощущает себя в полной безопасности, здесь он может побыть наедине с собой, успокоиться и расслабиться, поиграть с любимой игрушкой, рассмотреть интересную книгу и просто помечтать. При оформлении «Уголка  уединения» использовали идеи   специалистов нашего детского сада</a:t>
            </a:r>
            <a:r>
              <a:rPr lang="ru-RU" sz="3200">
                <a:solidFill>
                  <a:srgbClr val="4E3B30"/>
                </a:solidFill>
                <a:latin typeface="Franklin Gothic Book"/>
              </a:rPr>
              <a:t>.</a:t>
            </a:r>
            <a:endParaRPr/>
          </a:p>
        </p:txBody>
      </p:sp>
      <p:pic>
        <p:nvPicPr>
          <p:cNvPr id="99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20" y="214200"/>
            <a:ext cx="4095360" cy="30715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id="10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1320" y="3571920"/>
            <a:ext cx="4000320" cy="29998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</p:spTree>
  </p:cSld>
  <p:clrMapOvr>
    <a:masterClrMapping/>
  </p:clrMapOvr>
  <p:transition advTm="6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0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320" y="214200"/>
            <a:ext cx="4449960" cy="333720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  <p:pic>
        <p:nvPicPr>
          <p:cNvPr id="10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57280" y="3589560"/>
            <a:ext cx="4357440" cy="326808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  <p:pic>
        <p:nvPicPr>
          <p:cNvPr id="10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857160"/>
            <a:ext cx="4142880" cy="310716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</p:spTree>
  </p:cSld>
  <p:clrMapOvr>
    <a:masterClrMapping/>
  </p:clrMapOvr>
  <p:transition advTm="4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0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2143080"/>
            <a:ext cx="4321800" cy="45003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10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95600" y="357120"/>
            <a:ext cx="4605120" cy="500040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</p:spTree>
  </p:cSld>
  <p:clrMapOvr>
    <a:masterClrMapping/>
  </p:clrMapOvr>
  <p:transition advTm="3000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0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160" y="0"/>
            <a:ext cx="4997160" cy="3747600"/>
          </a:xfrm>
          <a:prstGeom prst="rect">
            <a:avLst/>
          </a:prstGeom>
          <a:ln>
            <a:noFill/>
          </a:ln>
        </p:spPr>
      </p:pic>
      <p:pic>
        <p:nvPicPr>
          <p:cNvPr id="11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3143160"/>
            <a:ext cx="4714560" cy="353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1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57280" y="-100440"/>
            <a:ext cx="6214680" cy="46609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1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643200"/>
            <a:ext cx="4285800" cy="321444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</p:spTree>
  </p:cSld>
  <p:clrMapOvr>
    <a:masterClrMapping/>
  </p:clrMapOvr>
  <p:transition advTm="3000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DejaVu Sans</vt:lpstr>
      <vt:lpstr>Franklin Gothic Book</vt:lpstr>
      <vt:lpstr>Franklin Gothic Medium</vt:lpstr>
      <vt:lpstr>StarSymbol</vt:lpstr>
      <vt:lpstr>Wingdings 2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KDF</dc:creator>
  <cp:lastModifiedBy>KDF</cp:lastModifiedBy>
  <cp:revision>1</cp:revision>
  <dcterms:modified xsi:type="dcterms:W3CDTF">2017-09-20T17:31:41Z</dcterms:modified>
</cp:coreProperties>
</file>