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471D-4511-482A-8785-8C51D4CE2A06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4D46-7FB6-46F5-9741-6D001090D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4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471D-4511-482A-8785-8C51D4CE2A06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4D46-7FB6-46F5-9741-6D001090D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4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471D-4511-482A-8785-8C51D4CE2A06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4D46-7FB6-46F5-9741-6D001090D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471D-4511-482A-8785-8C51D4CE2A06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4D46-7FB6-46F5-9741-6D001090D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9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471D-4511-482A-8785-8C51D4CE2A06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4D46-7FB6-46F5-9741-6D001090D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8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471D-4511-482A-8785-8C51D4CE2A06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4D46-7FB6-46F5-9741-6D001090D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4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471D-4511-482A-8785-8C51D4CE2A06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4D46-7FB6-46F5-9741-6D001090D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76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471D-4511-482A-8785-8C51D4CE2A06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4D46-7FB6-46F5-9741-6D001090D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0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471D-4511-482A-8785-8C51D4CE2A06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4D46-7FB6-46F5-9741-6D001090D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0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471D-4511-482A-8785-8C51D4CE2A06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4D46-7FB6-46F5-9741-6D001090D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1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471D-4511-482A-8785-8C51D4CE2A06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4D46-7FB6-46F5-9741-6D001090D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471D-4511-482A-8785-8C51D4CE2A06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94D46-7FB6-46F5-9741-6D001090D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6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/>
              <a:t>Мои поделки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861048"/>
            <a:ext cx="5760640" cy="187220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Воспитатель младшей группы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Логинова Вера Васильевна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039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4040188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4040188" cy="3030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548680"/>
            <a:ext cx="4041775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4041775" cy="3031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COMP\Desktop\Новая папка (3)\IMG_1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032448" cy="2790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P\Desktop\Новая папка (3)\image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032448" cy="2790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82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0" y="-3828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4040188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4" y="3356992"/>
            <a:ext cx="3943280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548680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3744416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COMP\Desktop\Новая папка (3)\image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960440" cy="2667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MP\Desktop\Новая папка (2)\96are5vJ3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744416" cy="2667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24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404664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12" y="3356992"/>
            <a:ext cx="4041775" cy="3031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6" y="3356992"/>
            <a:ext cx="4040188" cy="3030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COMP\Desktop\Новая папка (3)\IMG_02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33" y="260648"/>
            <a:ext cx="406822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OMP\Desktop\Новая папка (3)\IMG_02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923928" cy="2898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645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386442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4041775" cy="3103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COMP\Desktop\Новая папка (3)\image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81642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COMP\Desktop\Новая папка (3)\image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03244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3987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6992"/>
            <a:ext cx="3739407" cy="295232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3779912" cy="287203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COMP\Desktop\Новая папка (3)\image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744416" cy="283493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COMP\Desktop\Новая папка (3)\IMG_00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779912" cy="283493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657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9" y="0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9098280" y="-4572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8800"/>
            <a:ext cx="2304256" cy="3464413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9144000" y="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8920"/>
            <a:ext cx="2376264" cy="3528392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0" name="Picture 2" descr="C:\Users\COMP\Desktop\Новая папка (3)\IMG_0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79586"/>
            <a:ext cx="2376264" cy="3384376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760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Вышивка бисером:            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Вышивка нитками: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672408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312368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64752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663300"/>
                </a:solidFill>
              </a:rPr>
              <a:t>  Семейство пингвинов:     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Петушиное семейство: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038600" cy="396044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396044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72496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Мои поделки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Вышивка бисером:                   Вышивка нитками:</vt:lpstr>
      <vt:lpstr>  Семейство пингвинов:      Петушиное семейство: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поделки</dc:title>
  <dc:creator>COMP</dc:creator>
  <cp:lastModifiedBy>COMP</cp:lastModifiedBy>
  <cp:revision>6</cp:revision>
  <dcterms:created xsi:type="dcterms:W3CDTF">2015-01-25T13:17:59Z</dcterms:created>
  <dcterms:modified xsi:type="dcterms:W3CDTF">2015-08-21T09:23:44Z</dcterms:modified>
</cp:coreProperties>
</file>