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357298"/>
            <a:ext cx="7772400" cy="1143008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/>
              <a:t>Тема: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/>
              <a:t>«Формирование основ культуры безопасности у детей старшего дошкольного возраста»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643446"/>
            <a:ext cx="7786742" cy="995354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Выполнила: Логинова Вера Васильевна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Воспитатель ГБОУ СОШ с.Екатериновка м. р.Приволжский</a:t>
            </a:r>
            <a:endParaRPr lang="ru-RU" sz="2400" dirty="0" smtClean="0">
              <a:solidFill>
                <a:schemeClr val="tx1"/>
              </a:solidFill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8870412"/>
      </p:ext>
    </p:extLst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464347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/>
              <a:t>Цель: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/>
              <a:t>Ф</a:t>
            </a:r>
            <a:r>
              <a:rPr lang="ru-RU" sz="2800" dirty="0" smtClean="0"/>
              <a:t>ормирование у детей навыков безопасного поведение на улицах и дорогах города, в общественном транспорте.</a:t>
            </a:r>
            <a:br>
              <a:rPr lang="ru-RU" sz="2800" dirty="0" smtClean="0"/>
            </a:br>
            <a:r>
              <a:rPr lang="ru-RU" sz="3200" b="1" dirty="0" smtClean="0"/>
              <a:t>Задачи:</a:t>
            </a:r>
            <a:br>
              <a:rPr lang="ru-RU" sz="3200" b="1" dirty="0" smtClean="0"/>
            </a:br>
            <a:r>
              <a:rPr lang="ru-RU" sz="2800" dirty="0" smtClean="0"/>
              <a:t>1. Создать у детей необходимый минимум первоначальных знаний о правилах дорожного движения и безопасного поведения на улице.</a:t>
            </a:r>
            <a:br>
              <a:rPr lang="ru-RU" sz="2800" dirty="0" smtClean="0"/>
            </a:br>
            <a:r>
              <a:rPr lang="ru-RU" sz="2800" dirty="0" smtClean="0"/>
              <a:t>2. Формировать у дошкольников бдительное восприятие окружающей обстановки.</a:t>
            </a:r>
            <a:br>
              <a:rPr lang="ru-RU" sz="2800" dirty="0" smtClean="0"/>
            </a:br>
            <a:r>
              <a:rPr lang="ru-RU" sz="2800" dirty="0" smtClean="0"/>
              <a:t>3. Развивать логическое мышление, умение «проигрывать» различные ситуации, возникающие в дорожном движении.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9098280" y="681228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8870412"/>
      </p:ext>
    </p:extLst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9143999" y="0"/>
            <a:ext cx="45719" cy="45719"/>
          </a:xfrm>
        </p:spPr>
        <p:txBody>
          <a:bodyPr>
            <a:normAutofit fontScale="90000"/>
          </a:bodyPr>
          <a:lstStyle/>
          <a:p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 </a:t>
            </a:r>
            <a:r>
              <a:rPr lang="ru-RU" sz="3600" b="1" dirty="0" smtClean="0"/>
              <a:t>Актуальность </a:t>
            </a:r>
            <a:r>
              <a:rPr lang="ru-RU" sz="3600" dirty="0" smtClean="0"/>
              <a:t>и практическая значимость профилактики детского дорожно-транспортного травматизма обусловлена высокими </a:t>
            </a:r>
            <a:r>
              <a:rPr lang="ru-RU" sz="3600" dirty="0" smtClean="0"/>
              <a:t>с</a:t>
            </a:r>
            <a:r>
              <a:rPr lang="ru-RU" sz="3600" dirty="0" smtClean="0"/>
              <a:t>татистическими показателями ДТП с участием детей и подростков.</a:t>
            </a:r>
            <a:endParaRPr lang="ru-RU" sz="3600" dirty="0"/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9143999" y="0"/>
            <a:ext cx="45719" cy="45719"/>
          </a:xfrm>
        </p:spPr>
        <p:txBody>
          <a:bodyPr>
            <a:normAutofit fontScale="90000"/>
          </a:bodyPr>
          <a:lstStyle/>
          <a:p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 Проблема </a:t>
            </a:r>
            <a:r>
              <a:rPr lang="ru-RU" dirty="0" smtClean="0"/>
              <a:t>безопасности дорожного движения имеет разные аспекты. Главным из них всегда будет сохранение человеческой жизни, особенно жизни детей. Сегодня, в век стремительного роста автомобильных потоков на наших улицах, ребенок с раннего возраста становится участником дорожного движения, поэтому проблема обучения основам </a:t>
            </a:r>
            <a:r>
              <a:rPr lang="ru-RU" dirty="0" smtClean="0"/>
              <a:t>б</a:t>
            </a:r>
            <a:r>
              <a:rPr lang="ru-RU" dirty="0" smtClean="0"/>
              <a:t>езопасного поведения на улицах и дорогах является особенно актуальной.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ru-RU" b="1" dirty="0" smtClean="0"/>
              <a:t>Недостатки в результатах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первую очередь, это связано с неумением педагогов перейти на новые формы работы с детьми.</a:t>
            </a:r>
          </a:p>
          <a:p>
            <a:r>
              <a:rPr lang="ru-RU" dirty="0" smtClean="0"/>
              <a:t>Наши педагоги нуждаются в курсовой подготовке.</a:t>
            </a:r>
          </a:p>
          <a:p>
            <a:r>
              <a:rPr lang="ru-RU" dirty="0" smtClean="0"/>
              <a:t>В ДОУ не развита предметно-развивающая среда, скудная наполняемость средствами для формирования безопасного поведения.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/>
          <a:lstStyle/>
          <a:p>
            <a:r>
              <a:rPr lang="ru-RU" b="1" dirty="0" smtClean="0"/>
              <a:t>Противоречия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00200"/>
            <a:ext cx="8115328" cy="4525963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Гармоничное развитие личности ребенка возможна при условии существования и соблюдения им социально-приемлемых норм и правил, однако позиция современного родителя демонстрирует негативное или равнодушное отношение к педагогическому процессу и его результату.</a:t>
            </a:r>
          </a:p>
          <a:p>
            <a:r>
              <a:rPr lang="ru-RU" sz="2800" dirty="0" smtClean="0"/>
              <a:t>Требования ФГОС о предоставлении условий для развития каждого ребенка обязывает педагога к построению образовательного процесса с учетом потребностей каждого воспитанника, однако наличие количества детей в группе не позволяет полноценно реализовать принципы государственной образовательной политики.</a:t>
            </a:r>
            <a:endParaRPr lang="ru-RU" sz="2800" dirty="0"/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Характеристика изменений условий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736"/>
            <a:ext cx="8001056" cy="464347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000" b="1" dirty="0" smtClean="0"/>
              <a:t>Кадровые условия: </a:t>
            </a:r>
            <a:r>
              <a:rPr lang="ru-RU" sz="3000" dirty="0" smtClean="0"/>
              <a:t>постоянное повышение квалификации педагогов. </a:t>
            </a:r>
          </a:p>
          <a:p>
            <a:pPr>
              <a:buNone/>
            </a:pPr>
            <a:r>
              <a:rPr lang="ru-RU" sz="3000" dirty="0" smtClean="0"/>
              <a:t>    </a:t>
            </a:r>
            <a:r>
              <a:rPr lang="ru-RU" sz="3000" b="1" dirty="0" smtClean="0"/>
              <a:t>Научно-методические условия: </a:t>
            </a:r>
            <a:r>
              <a:rPr lang="ru-RU" sz="3000" dirty="0" smtClean="0"/>
              <a:t>приобретение методических пособий.</a:t>
            </a:r>
          </a:p>
          <a:p>
            <a:pPr>
              <a:buNone/>
            </a:pPr>
            <a:r>
              <a:rPr lang="ru-RU" sz="3000" dirty="0" smtClean="0"/>
              <a:t>    </a:t>
            </a:r>
            <a:r>
              <a:rPr lang="ru-RU" sz="3000" b="1" dirty="0" smtClean="0"/>
              <a:t>Материально-технические пособие:</a:t>
            </a:r>
            <a:r>
              <a:rPr lang="ru-RU" sz="3000" dirty="0" smtClean="0"/>
              <a:t> приобрести ПК или ноутбук, интерактивную доску и проектор.</a:t>
            </a:r>
          </a:p>
          <a:p>
            <a:pPr>
              <a:buNone/>
            </a:pPr>
            <a:r>
              <a:rPr lang="ru-RU" sz="3000" dirty="0" smtClean="0"/>
              <a:t>    </a:t>
            </a:r>
            <a:r>
              <a:rPr lang="ru-RU" sz="3000" b="1" dirty="0" smtClean="0"/>
              <a:t>Информационные условия:</a:t>
            </a:r>
            <a:r>
              <a:rPr lang="ru-RU" sz="3000" dirty="0" smtClean="0"/>
              <a:t> разработать </a:t>
            </a:r>
            <a:r>
              <a:rPr lang="ru-RU" sz="3000" dirty="0" err="1" smtClean="0"/>
              <a:t>мультимедийное</a:t>
            </a:r>
            <a:r>
              <a:rPr lang="ru-RU" sz="3000" dirty="0" smtClean="0"/>
              <a:t> пособие «Дорожная азбука», оформить информационный стенд по ПДД, приобрести папки-передвижки.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 flipH="1">
            <a:off x="9143999" y="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7" name="Picture 3" descr="C:\Users\ADMIN\Desktop\IMG_211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928670"/>
            <a:ext cx="3284535" cy="221457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28" name="Picture 4" descr="C:\Users\ADMIN\Desktop\IMG_202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928670"/>
            <a:ext cx="3286148" cy="221457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31" name="Picture 7" descr="C:\Users\ADMIN\Desktop\IMG_211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3357562"/>
            <a:ext cx="3357586" cy="257984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32" name="Picture 8" descr="C:\Users\ADMIN\Desktop\IMG_211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3357562"/>
            <a:ext cx="3357586" cy="25717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9143999" y="0"/>
            <a:ext cx="45719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0023-023-Spasibo-za-vnimani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642918"/>
            <a:ext cx="8358246" cy="5572164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258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Тема: «Формирование основ культуры безопасности у детей старшего дошкольного возраста»</vt:lpstr>
      <vt:lpstr>Цель: Формирование у детей навыков безопасного поведение на улицах и дорогах города, в общественном транспорте. Задачи: 1. Создать у детей необходимый минимум первоначальных знаний о правилах дорожного движения и безопасного поведения на улице. 2. Формировать у дошкольников бдительное восприятие окружающей обстановки. 3. Развивать логическое мышление, умение «проигрывать» различные ситуации, возникающие в дорожном движении.</vt:lpstr>
      <vt:lpstr>Слайд 3</vt:lpstr>
      <vt:lpstr>Слайд 4</vt:lpstr>
      <vt:lpstr>Недостатки в результатах</vt:lpstr>
      <vt:lpstr>Противоречия</vt:lpstr>
      <vt:lpstr>Характеристика изменений условий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ADMIN</cp:lastModifiedBy>
  <cp:revision>16</cp:revision>
  <dcterms:created xsi:type="dcterms:W3CDTF">2013-01-28T19:28:30Z</dcterms:created>
  <dcterms:modified xsi:type="dcterms:W3CDTF">2015-02-25T15:32:56Z</dcterms:modified>
</cp:coreProperties>
</file>