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7B5E612-1D31-48C5-AF8C-012D65D82C5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3B40EF-4FCD-451E-80D1-367E98FA62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1"/>
                </a:solidFill>
              </a:rPr>
              <a:t>«Уголок настроения»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ru-RU" sz="3200" b="1" i="1" dirty="0" smtClean="0">
                <a:solidFill>
                  <a:schemeClr val="tx1"/>
                </a:solidFill>
              </a:rPr>
              <a:t>младшей группы «Почемучки»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391" y="5517232"/>
            <a:ext cx="6705193" cy="5314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Воспитатель: Логинова Вера Васильевна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MP\Desktop\Новая папка (2)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536504" cy="3111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180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В завершении мне хотелось бы пожелать всем детям эмоционального благополучия в семье и в стенах детского сада , а коллегам – творческих успехов в нашем общем деле !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3491483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599383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586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9300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Уголок настроения (уединения)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560840" cy="446449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Для создания эмоционально комфортной обстановки в группе был создан «Уголок настроения». Мы его создавали для сохранения и укрепления психического здоровья. «Уголок настроения (уединения)» в групп – это место , где ребёнок ощущает себя в полной безопасности , здесь он может побыть наедине с собой , успокоиться и расслабиться , поиграть с любимым предметом или игрушкой , рассмотреть интересную книгу или просто помечтать .Уголок в детском саду необходим , ведь он обеспечивает возможность уединения ребёнка во время длительного пребывания среди большого числа сверстников . Это важный момент , позволяющий предупредить чрезмерное возбуждение ребёнка , ведущее к утомлению его нервной системы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4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536504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Оснащен уголок следующим материалом: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600400" cy="3716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1642236"/>
            <a:ext cx="396044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- </a:t>
            </a:r>
            <a:r>
              <a:rPr lang="ru-RU" sz="2900" b="1" dirty="0">
                <a:solidFill>
                  <a:schemeClr val="tx1"/>
                </a:solidFill>
              </a:rPr>
              <a:t>мягкие модули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фотоальбомы с групповыми и семейными фотографиями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мягкие игрушки , подушки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мозаики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стаканчики для крика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настольно-печатные игры ;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магнитофон (аудиозаписи шум моря , звук леса , музыка для отдыха)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коробка примирения (научить детей разнообразным способам примирения после ссоры)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- любимые книжки , сказки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6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3240360" cy="2723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131443" cy="2748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COMP\Desktop\Новая папка (3)\IMG_2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960440" cy="2852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450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«Уголок уединения» - это , прежде всего , ниша покоя , где ребёнок чувствует себя защищённым и может тихонько играть иногда ему это нужно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419475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420888"/>
            <a:ext cx="3419475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19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632848" cy="107099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В уголке уединения можно в тишине побыть ,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Исчезнут все твои волнения , ведь можно маме позвонить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562871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419475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803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«Уголок настроения» периодически пополняется и развивается . Таким образом , уголок уединения помогает ребёнку и взрослому справится с рядом проблем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564904"/>
            <a:ext cx="3419475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419475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362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419475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419475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Users\COMP\Desktop\Новая папка (3)\IMG_2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4468"/>
            <a:ext cx="3456384" cy="2619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COMP\Desktop\Новая папка (3)\IMG_2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4468"/>
            <a:ext cx="3456385" cy="2619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38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9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563491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611893" cy="2564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C:\Users\COMP\Desktop\Новая папка (3)\IMG_2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611893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1" name="Picture 5" descr="C:\Users\COMP\Desktop\Новая папка (3)\IMG_2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587891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774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275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   «Уголок настроения»   младшей группы «Почемучки»</vt:lpstr>
      <vt:lpstr>Уголок настроения (уединения) </vt:lpstr>
      <vt:lpstr>Оснащен уголок следующим материалом:</vt:lpstr>
      <vt:lpstr>Презентация PowerPoint</vt:lpstr>
      <vt:lpstr>«Уголок уединения» - это , прежде всего , ниша покоя , где ребёнок чувствует себя защищённым и может тихонько играть иногда ему это нужно . </vt:lpstr>
      <vt:lpstr>В уголке уединения можно в тишине побыть , Исчезнут все твои волнения , ведь можно маме позвонить . </vt:lpstr>
      <vt:lpstr>«Уголок настроения» периодически пополняется и развивается . Таким образом , уголок уединения помогает ребёнку и взрослому справится с рядом проблем . </vt:lpstr>
      <vt:lpstr>Презентация PowerPoint</vt:lpstr>
      <vt:lpstr>Презентация PowerPoint</vt:lpstr>
      <vt:lpstr>В завершении мне хотелось бы пожелать всем детям эмоционального благополучия в семье и в стенах детского сада , а коллегам – творческих успехов в нашем общем деле 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«Уголок настроения»   младшей группы «Почемучки»</dc:title>
  <dc:creator>COMP</dc:creator>
  <cp:lastModifiedBy>COMP</cp:lastModifiedBy>
  <cp:revision>5</cp:revision>
  <dcterms:created xsi:type="dcterms:W3CDTF">2015-02-01T09:51:47Z</dcterms:created>
  <dcterms:modified xsi:type="dcterms:W3CDTF">2015-02-01T10:29:58Z</dcterms:modified>
</cp:coreProperties>
</file>