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Климатические пояса. Климатообразующие факторы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еник\Downloads\0020-02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26109"/>
            <a:ext cx="8431803" cy="5131891"/>
          </a:xfrm>
          <a:prstGeom prst="rect">
            <a:avLst/>
          </a:prstGeom>
          <a:noFill/>
        </p:spPr>
      </p:pic>
      <p:pic>
        <p:nvPicPr>
          <p:cNvPr id="1027" name="Picture 3" descr="C:\Users\Ученик\Downloads\0020-027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60848" y="3645024"/>
            <a:ext cx="2279650" cy="138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-  в районе экватора формируются </a:t>
            </a:r>
            <a:r>
              <a:rPr lang="ru-RU" dirty="0" smtClean="0"/>
              <a:t>ВМ?</a:t>
            </a:r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- какие там погодные условия в течении года? </a:t>
            </a:r>
          </a:p>
          <a:p>
            <a:pPr fontAlgn="base"/>
            <a:r>
              <a:rPr lang="ru-RU" dirty="0" smtClean="0"/>
              <a:t>-в районе тропиков формируются ВМ? </a:t>
            </a:r>
          </a:p>
          <a:p>
            <a:pPr fontAlgn="base"/>
            <a:r>
              <a:rPr lang="ru-RU" dirty="0" smtClean="0"/>
              <a:t>- а какими свойствами обладают эти воздушные массы? ( высокие температуры и малое количество осадков) </a:t>
            </a:r>
          </a:p>
          <a:p>
            <a:pPr fontAlgn="base"/>
            <a:r>
              <a:rPr lang="ru-RU" dirty="0" smtClean="0"/>
              <a:t>- какие ВМ преобладают в умеренных широтах? </a:t>
            </a:r>
          </a:p>
          <a:p>
            <a:pPr fontAlgn="base"/>
            <a:r>
              <a:rPr lang="ru-RU" dirty="0" smtClean="0"/>
              <a:t>- какими свойствами обладают УВМ? ( свойства изменяются в течении всего года) </a:t>
            </a:r>
          </a:p>
          <a:p>
            <a:pPr fontAlgn="base"/>
            <a:r>
              <a:rPr lang="ru-RU" dirty="0" smtClean="0"/>
              <a:t>- в районе полюсов господствуют ВМ? </a:t>
            </a:r>
          </a:p>
          <a:p>
            <a:pPr fontAlgn="base"/>
            <a:r>
              <a:rPr lang="ru-RU" dirty="0" smtClean="0"/>
              <a:t>- какие свойства характеризуют АВМ? ( холодные и сухие)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>
              <a:buNone/>
            </a:pPr>
            <a:r>
              <a:rPr lang="ru-RU" dirty="0" smtClean="0"/>
              <a:t>                    Климатические пояса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    Постоянные                             </a:t>
            </a:r>
            <a:r>
              <a:rPr lang="ru-RU" dirty="0" smtClean="0"/>
              <a:t>Переходные</a:t>
            </a:r>
            <a:r>
              <a:rPr lang="ru-RU" dirty="0" smtClean="0"/>
              <a:t> </a:t>
            </a:r>
          </a:p>
          <a:p>
            <a:pPr fontAlgn="base"/>
            <a:r>
              <a:rPr lang="ru-RU" dirty="0" smtClean="0"/>
              <a:t>   Экваториальный </a:t>
            </a:r>
          </a:p>
          <a:p>
            <a:pPr fontAlgn="base"/>
            <a:r>
              <a:rPr lang="ru-RU" dirty="0" smtClean="0"/>
              <a:t>   Тропический </a:t>
            </a:r>
          </a:p>
          <a:p>
            <a:pPr fontAlgn="base"/>
            <a:r>
              <a:rPr lang="ru-RU" dirty="0" smtClean="0"/>
              <a:t>    Умеренный </a:t>
            </a:r>
          </a:p>
          <a:p>
            <a:pPr fontAlgn="base"/>
            <a:r>
              <a:rPr lang="ru-RU" dirty="0" smtClean="0"/>
              <a:t>    Арктический </a:t>
            </a:r>
          </a:p>
          <a:p>
            <a:pPr fontAlgn="base"/>
            <a:r>
              <a:rPr lang="ru-RU" dirty="0" smtClean="0"/>
              <a:t>    Антарктический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КЛИМАТИЧЕСКИЕ ПОЯСА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base">
              <a:buNone/>
            </a:pPr>
            <a:r>
              <a:rPr lang="ru-RU" dirty="0" smtClean="0"/>
              <a:t>  </a:t>
            </a:r>
          </a:p>
          <a:p>
            <a:pPr fontAlgn="base">
              <a:buNone/>
            </a:pPr>
            <a:r>
              <a:rPr lang="ru-RU" dirty="0" smtClean="0"/>
              <a:t>         Постоянные                      </a:t>
            </a:r>
            <a:r>
              <a:rPr lang="ru-RU" dirty="0" smtClean="0"/>
              <a:t>  </a:t>
            </a:r>
            <a:r>
              <a:rPr lang="ru-RU" u="sng" dirty="0" smtClean="0"/>
              <a:t>Переходные </a:t>
            </a:r>
            <a:r>
              <a:rPr lang="ru-RU" dirty="0" smtClean="0"/>
              <a:t>                                                                               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Экваториальный</a:t>
            </a:r>
            <a:r>
              <a:rPr lang="ru-RU" dirty="0" smtClean="0"/>
              <a:t>                </a:t>
            </a:r>
            <a:r>
              <a:rPr lang="ru-RU" dirty="0" smtClean="0"/>
              <a:t>    </a:t>
            </a:r>
            <a:r>
              <a:rPr lang="ru-RU" u="sng" dirty="0" smtClean="0"/>
              <a:t>субэкваториальный</a:t>
            </a:r>
            <a:r>
              <a:rPr lang="ru-RU" u="sng" dirty="0" smtClean="0"/>
              <a:t>   </a:t>
            </a:r>
            <a:endParaRPr lang="ru-RU" u="sng" dirty="0" smtClean="0"/>
          </a:p>
          <a:p>
            <a:pPr fontAlgn="base">
              <a:buNone/>
            </a:pPr>
            <a:r>
              <a:rPr lang="ru-RU" dirty="0" smtClean="0"/>
              <a:t>Тропический</a:t>
            </a:r>
            <a:r>
              <a:rPr lang="ru-RU" dirty="0" smtClean="0"/>
              <a:t>                          </a:t>
            </a:r>
            <a:r>
              <a:rPr lang="ru-RU" dirty="0" smtClean="0"/>
              <a:t>  </a:t>
            </a:r>
            <a:r>
              <a:rPr lang="ru-RU" u="sng" dirty="0" smtClean="0"/>
              <a:t>субтропический</a:t>
            </a:r>
            <a:r>
              <a:rPr lang="ru-RU" u="sng" dirty="0" smtClean="0"/>
              <a:t> ( 2)</a:t>
            </a:r>
            <a:r>
              <a:rPr lang="ru-RU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 </a:t>
            </a:r>
            <a:r>
              <a:rPr lang="ru-RU" dirty="0" smtClean="0"/>
              <a:t>Умеренный</a:t>
            </a:r>
            <a:r>
              <a:rPr lang="ru-RU" dirty="0" smtClean="0"/>
              <a:t>                    </a:t>
            </a:r>
            <a:r>
              <a:rPr lang="ru-RU" dirty="0" smtClean="0"/>
              <a:t>        </a:t>
            </a:r>
            <a:r>
              <a:rPr lang="ru-RU" dirty="0" smtClean="0"/>
              <a:t> </a:t>
            </a:r>
            <a:r>
              <a:rPr lang="ru-RU" u="sng" dirty="0" smtClean="0"/>
              <a:t>субарктический</a:t>
            </a:r>
            <a:r>
              <a:rPr lang="ru-RU" u="sng" dirty="0" smtClean="0"/>
              <a:t> </a:t>
            </a:r>
            <a:r>
              <a:rPr lang="ru-RU" u="sng" dirty="0" smtClean="0"/>
              <a:t> </a:t>
            </a:r>
          </a:p>
          <a:p>
            <a:pPr fontAlgn="base">
              <a:buNone/>
            </a:pPr>
            <a:r>
              <a:rPr lang="ru-RU" dirty="0" smtClean="0"/>
              <a:t> Арктический</a:t>
            </a:r>
            <a:r>
              <a:rPr lang="ru-RU" dirty="0" smtClean="0"/>
              <a:t>                           </a:t>
            </a:r>
            <a:r>
              <a:rPr lang="ru-RU" u="sng" dirty="0" smtClean="0"/>
              <a:t>субантарктический</a:t>
            </a:r>
            <a:r>
              <a:rPr lang="ru-RU" u="sng" dirty="0" smtClean="0"/>
              <a:t> </a:t>
            </a:r>
          </a:p>
          <a:p>
            <a:pPr fontAlgn="base">
              <a:buNone/>
            </a:pPr>
            <a:r>
              <a:rPr lang="ru-RU" dirty="0" smtClean="0"/>
              <a:t> Антарктический</a:t>
            </a:r>
            <a:r>
              <a:rPr lang="ru-RU" dirty="0" smtClean="0"/>
              <a:t> </a:t>
            </a:r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Климатические пояса.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Ученик\Downloads\0020-027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26109"/>
            <a:ext cx="8431803" cy="5131891"/>
          </a:xfrm>
          <a:prstGeom prst="rect">
            <a:avLst/>
          </a:prstGeom>
          <a:noFill/>
        </p:spPr>
      </p:pic>
      <p:pic>
        <p:nvPicPr>
          <p:cNvPr id="1027" name="Picture 3" descr="C:\Users\Ученик\Downloads\0020-027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60848" y="3645024"/>
            <a:ext cx="2279650" cy="138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853" y="188640"/>
            <a:ext cx="8892483" cy="6669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71918"/>
            <a:ext cx="764319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20688"/>
            <a:ext cx="7560840" cy="12718032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Цель урока: Формировать основные понятия о климатических поясах Земли и их факторах образования.  </a:t>
            </a:r>
          </a:p>
          <a:p>
            <a:pPr fontAlgn="base"/>
            <a:r>
              <a:rPr lang="ru-RU" sz="2000" dirty="0" smtClean="0"/>
              <a:t>Задачи</a:t>
            </a:r>
            <a:r>
              <a:rPr lang="en-US" sz="2000" dirty="0" smtClean="0"/>
              <a:t> </a:t>
            </a:r>
            <a:r>
              <a:rPr lang="ru-RU" sz="2000" dirty="0" smtClean="0"/>
              <a:t>урока</a:t>
            </a:r>
          </a:p>
          <a:p>
            <a:pPr fontAlgn="base"/>
            <a:r>
              <a:rPr lang="ru-RU" sz="2000" dirty="0" smtClean="0"/>
              <a:t>- Обобщить и закрепить знания обучающихся о циркуляции воздушных масс на поверхности Земли. </a:t>
            </a:r>
          </a:p>
          <a:p>
            <a:pPr fontAlgn="base"/>
            <a:r>
              <a:rPr lang="ru-RU" sz="2000" dirty="0" smtClean="0"/>
              <a:t>- Познакомить обучающихся с понятием «климатический пояс» . </a:t>
            </a:r>
          </a:p>
          <a:p>
            <a:pPr fontAlgn="base"/>
            <a:r>
              <a:rPr lang="ru-RU" sz="2000" dirty="0" smtClean="0"/>
              <a:t>- Познакомиться с картой «Климатические пояса мира». </a:t>
            </a:r>
          </a:p>
          <a:p>
            <a:pPr fontAlgn="base"/>
            <a:r>
              <a:rPr lang="ru-RU" sz="2000" dirty="0" smtClean="0"/>
              <a:t>- Рассмотреть особенности распределения климатических поясов на Земле и  выявить причины их формирования. </a:t>
            </a:r>
          </a:p>
          <a:p>
            <a:pPr fontAlgn="base"/>
            <a:r>
              <a:rPr lang="ru-RU" sz="2000" dirty="0" smtClean="0"/>
              <a:t>- Выявить влияние климатообразующих факторов на поверхность всей Земли. </a:t>
            </a:r>
          </a:p>
          <a:p>
            <a:pPr fontAlgn="base"/>
            <a:r>
              <a:rPr lang="ru-RU" sz="2000" dirty="0" smtClean="0"/>
              <a:t>- Создать условия для совершенствования  навыков работы с картой климатических поясов, систематизирующей таблицей. </a:t>
            </a:r>
          </a:p>
          <a:p>
            <a:pPr fontAlgn="base"/>
            <a:r>
              <a:rPr lang="ru-RU" sz="2000" dirty="0" smtClean="0"/>
              <a:t>- Способствовать развитию представлений о взаимосвязи всех компонентов природы Земли.</a:t>
            </a:r>
            <a:r>
              <a:rPr lang="ru-RU" dirty="0" smtClean="0"/>
              <a:t> </a:t>
            </a:r>
          </a:p>
          <a:p>
            <a:pPr fontAlgn="base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07288" cy="5937523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Давайте вспомним героев известного нашего мультика «Вини Пух». После того, как </a:t>
            </a:r>
            <a:r>
              <a:rPr lang="ru-RU" dirty="0" err="1" smtClean="0"/>
              <a:t>Винни</a:t>
            </a:r>
            <a:r>
              <a:rPr lang="ru-RU" dirty="0" smtClean="0"/>
              <a:t> Пух не совсем удачно полетал на воздушном шарике за медом, он решил на прямую заняться </a:t>
            </a:r>
            <a:r>
              <a:rPr lang="ru-RU" dirty="0" err="1" smtClean="0"/>
              <a:t>географией.Вот</a:t>
            </a:r>
            <a:r>
              <a:rPr lang="ru-RU" dirty="0" smtClean="0"/>
              <a:t> его </a:t>
            </a:r>
            <a:r>
              <a:rPr lang="ru-RU" dirty="0" err="1" smtClean="0"/>
              <a:t>фраза,которую</a:t>
            </a:r>
            <a:r>
              <a:rPr lang="ru-RU" dirty="0" smtClean="0"/>
              <a:t> он произносит по неосторожности Пятачку: « Кажется дождик собирается». Друзья начинают рассуждать, где на Земле им понадобится зонтик от дождя где нет. </a:t>
            </a:r>
          </a:p>
          <a:p>
            <a:pPr fontAlgn="base"/>
            <a:r>
              <a:rPr lang="ru-RU" dirty="0" smtClean="0"/>
              <a:t>Кто рассуждал из них правильно, а кто нет. Давайте посмотрим.</a:t>
            </a:r>
          </a:p>
          <a:p>
            <a:pPr fontAlgn="base"/>
            <a:r>
              <a:rPr lang="ru-RU" dirty="0" smtClean="0"/>
              <a:t> Мы сейчас поработаем в группах, через минуту вам предлагается проанализировать ситуацию и объяснить ответ. </a:t>
            </a:r>
          </a:p>
          <a:p>
            <a:pPr fontAlgn="base"/>
            <a:r>
              <a:rPr lang="ru-RU" dirty="0" smtClean="0"/>
              <a:t>( каждой группе дается по 2 ситуации)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/>
          <a:lstStyle/>
          <a:p>
            <a:r>
              <a:rPr lang="ru-RU" dirty="0" smtClean="0"/>
              <a:t>1 группа. Пятачок предложил махнуть лучше в Австралию, в самый её центр, в гости к мишке – коале. Он сказал Пятачку: «Давление воздуха там подходящее – в тропиках оно высокое, да и осадков в избытке». Да вот зонтик у него сломался ( если </a:t>
            </a:r>
            <a:r>
              <a:rPr lang="ru-RU" dirty="0" err="1" smtClean="0"/>
              <a:t>помните,он</a:t>
            </a:r>
            <a:r>
              <a:rPr lang="ru-RU" dirty="0" smtClean="0"/>
              <a:t> на него  упал).  ( Вини Пух не прав, в </a:t>
            </a:r>
            <a:r>
              <a:rPr lang="ru-RU" dirty="0" err="1" smtClean="0"/>
              <a:t>в</a:t>
            </a:r>
            <a:r>
              <a:rPr lang="ru-RU" dirty="0" smtClean="0"/>
              <a:t> центре Австралии осадков мало, но давление действительно высокое)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 группа. Кролик , из этого же мультика рассуждал практически «Я хороший овощевод. Мне всегда нужно знать- будет дождь или </a:t>
            </a:r>
            <a:r>
              <a:rPr lang="ru-RU" dirty="0" err="1" smtClean="0"/>
              <a:t>нет,лучше</a:t>
            </a:r>
            <a:r>
              <a:rPr lang="ru-RU" dirty="0" smtClean="0"/>
              <a:t> всего наверное в Южной Америке, на экваторе </a:t>
            </a:r>
            <a:r>
              <a:rPr lang="ru-RU" dirty="0" err="1" smtClean="0"/>
              <a:t>побывать,где</a:t>
            </a:r>
            <a:r>
              <a:rPr lang="ru-RU" dirty="0" smtClean="0"/>
              <a:t> жара. Говорят, там сильные дожди(ливни) каждый день. Вот , что значит давление низкое, а теплый воздух поднимается вверх»  ( кролик прав, давление низкое, воздух поднимается вверх, т.к. хорошо нагревается от земной поверхности, поднимаясь, он охлаждается и выпадают осадки)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r>
              <a:rPr lang="ru-RU" dirty="0" smtClean="0"/>
              <a:t>1 </a:t>
            </a:r>
            <a:r>
              <a:rPr lang="ru-RU" dirty="0" err="1" smtClean="0"/>
              <a:t>группа.Сова</a:t>
            </a:r>
            <a:r>
              <a:rPr lang="ru-RU" dirty="0" smtClean="0"/>
              <a:t> же заявила: « </a:t>
            </a:r>
            <a:r>
              <a:rPr lang="ru-RU" dirty="0" err="1" smtClean="0"/>
              <a:t>Неее</a:t>
            </a:r>
            <a:r>
              <a:rPr lang="ru-RU" dirty="0" smtClean="0"/>
              <a:t>.. мне дождик ни к чему – все перья намокнут, еще чихать начну. Надо в Англию и зонтик обязательно купить».  ( сова права в том, что в Англии действительно нужен зонтик, там климат морской и осадков выпадает много)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r>
              <a:rPr lang="ru-RU" dirty="0" smtClean="0"/>
              <a:t>2 группа. « А я бы отправился на Северный </a:t>
            </a:r>
            <a:r>
              <a:rPr lang="ru-RU" dirty="0" smtClean="0"/>
              <a:t>полюс</a:t>
            </a:r>
            <a:r>
              <a:rPr lang="ru-RU" dirty="0" smtClean="0"/>
              <a:t>, летом там хорошо, и от частых дождей зонтик пригодится» - задумчиво размышлял ослик </a:t>
            </a:r>
            <a:r>
              <a:rPr lang="ru-RU" dirty="0" err="1" smtClean="0"/>
              <a:t>Иа</a:t>
            </a:r>
            <a:r>
              <a:rPr lang="ru-RU" dirty="0" smtClean="0"/>
              <a:t>. (он  не прав, на северном </a:t>
            </a:r>
            <a:r>
              <a:rPr lang="ru-RU" dirty="0" smtClean="0"/>
              <a:t>полюсе </a:t>
            </a:r>
            <a:r>
              <a:rPr lang="ru-RU" dirty="0" smtClean="0"/>
              <a:t>холодно, давление высокое и осадков выпадает довольно мало)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dirty="0" smtClean="0"/>
              <a:t>Понятие климатический пояс «</a:t>
            </a:r>
            <a:r>
              <a:rPr lang="ru-RU" b="1" dirty="0" smtClean="0"/>
              <a:t>Климатические</a:t>
            </a:r>
            <a:r>
              <a:rPr lang="ru-RU" dirty="0" smtClean="0"/>
              <a:t> </a:t>
            </a:r>
            <a:r>
              <a:rPr lang="ru-RU" b="1" dirty="0" smtClean="0"/>
              <a:t>пояса</a:t>
            </a:r>
            <a:r>
              <a:rPr lang="ru-RU" dirty="0" smtClean="0"/>
              <a:t> - широтные полосы земной поверхности, имеющие относительно однородный </a:t>
            </a:r>
            <a:r>
              <a:rPr lang="ru-RU" b="1" dirty="0" smtClean="0"/>
              <a:t>климат</a:t>
            </a:r>
            <a:r>
              <a:rPr lang="ru-RU" dirty="0" smtClean="0"/>
              <a:t>, отличающиеся друг от друга интенсивностью нагревания лучами Солнца, особенностями циркуляции атмосферы, сезонной сменой воздушных масс. </a:t>
            </a:r>
          </a:p>
          <a:p>
            <a:r>
              <a:rPr lang="ru-RU" dirty="0" smtClean="0"/>
              <a:t>Климатические пояса </a:t>
            </a:r>
            <a:r>
              <a:rPr lang="ru-RU" dirty="0" err="1" smtClean="0"/>
              <a:t>формирутся</a:t>
            </a:r>
            <a:r>
              <a:rPr lang="ru-RU" dirty="0" smtClean="0"/>
              <a:t> под действием определенных ВМ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/>
          <a:lstStyle/>
          <a:p>
            <a:pPr fontAlgn="base"/>
            <a:r>
              <a:rPr lang="ru-RU" dirty="0" smtClean="0"/>
              <a:t>Выделяют два вида климатических поясов: </a:t>
            </a:r>
          </a:p>
          <a:p>
            <a:pPr fontAlgn="base"/>
            <a:r>
              <a:rPr lang="ru-RU" dirty="0" smtClean="0"/>
              <a:t>-Постоянные – в течении всего года господствуют одни и те же ВМ                                                </a:t>
            </a:r>
          </a:p>
          <a:p>
            <a:pPr fontAlgn="base"/>
            <a:r>
              <a:rPr lang="ru-RU" dirty="0" smtClean="0"/>
              <a:t> -Переходные - происходит смена ВМ по сезонам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150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Климатические пояса. Климатообразующие факторы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КЛИМАТИЧЕСКИЕ ПОЯСА</vt:lpstr>
      <vt:lpstr>Климатические пояса.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Климатические пояса. Климатообразующие факторы</dc:title>
  <dc:creator>Ученик</dc:creator>
  <cp:lastModifiedBy>Ученик</cp:lastModifiedBy>
  <cp:revision>10</cp:revision>
  <dcterms:created xsi:type="dcterms:W3CDTF">2019-11-20T10:01:07Z</dcterms:created>
  <dcterms:modified xsi:type="dcterms:W3CDTF">2019-12-03T09:17:10Z</dcterms:modified>
</cp:coreProperties>
</file>