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  <p:sldId id="257" r:id="rId4"/>
    <p:sldId id="263" r:id="rId5"/>
    <p:sldId id="276" r:id="rId6"/>
    <p:sldId id="258" r:id="rId7"/>
    <p:sldId id="259" r:id="rId8"/>
    <p:sldId id="260" r:id="rId9"/>
    <p:sldId id="261" r:id="rId10"/>
    <p:sldId id="262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81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>
      <p:cViewPr>
        <p:scale>
          <a:sx n="70" d="100"/>
          <a:sy n="70" d="100"/>
        </p:scale>
        <p:origin x="-67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граммы и игры\Мои документы\Другое\приволжье 001_c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24205"/>
            <a:ext cx="101642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8568952" cy="59046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Топонимы сельского    поселения Давыдовка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     </a:t>
            </a:r>
            <a:r>
              <a:rPr lang="ru-RU" sz="2800" dirty="0" smtClean="0"/>
              <a:t>Работу </a:t>
            </a:r>
            <a:r>
              <a:rPr lang="ru-RU" sz="2800" dirty="0" smtClean="0"/>
              <a:t>выполнил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учащийся 9 класса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Ефимов Владислав Алексеевич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ГБОУ СОШ с. Екатериновка,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объединение «Древо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Руководитель: Постнова В.В.,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учитель русского языка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и литературы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3200" dirty="0"/>
          </a:p>
        </p:txBody>
      </p:sp>
    </p:spTree>
  </p:cSld>
  <p:clrMapOvr>
    <a:masterClrMapping/>
  </p:clrMapOvr>
  <p:transition advTm="5913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2062009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4" y="0"/>
            <a:ext cx="9358451" cy="70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А) Названия полей (13)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Поле Березок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Коммунарское поле – название связано с историей. После революции Давыдовке 10 хозяйств в Давыдовке объединились и образовали коммуну «Флора».</a:t>
            </a:r>
          </a:p>
          <a:p>
            <a:r>
              <a:rPr lang="ru-RU" dirty="0">
                <a:solidFill>
                  <a:schemeClr val="bg1"/>
                </a:solidFill>
              </a:rPr>
              <a:t>Поле Пельшин – по прозвищу работника совхоза Пельше – имя секретаря Коммунистической партии Чехословакии(Чехии). </a:t>
            </a:r>
            <a:r>
              <a:rPr lang="ru-RU" dirty="0" smtClean="0">
                <a:solidFill>
                  <a:schemeClr val="bg1"/>
                </a:solidFill>
              </a:rPr>
              <a:t>Прозвище работнику </a:t>
            </a:r>
            <a:r>
              <a:rPr lang="ru-RU" dirty="0">
                <a:solidFill>
                  <a:schemeClr val="bg1"/>
                </a:solidFill>
              </a:rPr>
              <a:t>дали по внешнему сходству</a:t>
            </a:r>
          </a:p>
          <a:p>
            <a:r>
              <a:rPr lang="ru-RU" dirty="0">
                <a:solidFill>
                  <a:schemeClr val="bg1"/>
                </a:solidFill>
              </a:rPr>
              <a:t>Поле Прогресс(урочище </a:t>
            </a:r>
            <a:r>
              <a:rPr lang="ru-RU" dirty="0" smtClean="0">
                <a:solidFill>
                  <a:schemeClr val="bg1"/>
                </a:solidFill>
              </a:rPr>
              <a:t>Прогресс</a:t>
            </a:r>
            <a:r>
              <a:rPr lang="ru-RU" dirty="0">
                <a:solidFill>
                  <a:schemeClr val="bg1"/>
                </a:solidFill>
              </a:rPr>
              <a:t>) – участок, идущий вдоль реки Волги к Чагре</a:t>
            </a:r>
            <a:r>
              <a:rPr lang="ru-RU" dirty="0" smtClean="0">
                <a:solidFill>
                  <a:schemeClr val="bg1"/>
                </a:solidFill>
              </a:rPr>
              <a:t>. По имени деревни, исчезнувшей во время затопления.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4901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r>
              <a:rPr lang="ru-RU" dirty="0" smtClean="0"/>
              <a:t>Поле Между </a:t>
            </a:r>
          </a:p>
          <a:p>
            <a:r>
              <a:rPr lang="ru-RU" dirty="0" smtClean="0"/>
              <a:t>Поле Солонцы </a:t>
            </a:r>
          </a:p>
          <a:p>
            <a:r>
              <a:rPr lang="ru-RU" dirty="0" smtClean="0"/>
              <a:t>Поле Копыто – по форме поля.</a:t>
            </a:r>
          </a:p>
          <a:p>
            <a:r>
              <a:rPr lang="ru-RU" dirty="0" smtClean="0"/>
              <a:t>Поле Сапог </a:t>
            </a:r>
          </a:p>
          <a:p>
            <a:r>
              <a:rPr lang="ru-RU" dirty="0" smtClean="0"/>
              <a:t>Поле Круглый Куст </a:t>
            </a:r>
            <a:endParaRPr lang="ru-RU" dirty="0"/>
          </a:p>
          <a:p>
            <a:r>
              <a:rPr lang="ru-RU" dirty="0" smtClean="0"/>
              <a:t>Поле Лысая Гора </a:t>
            </a:r>
          </a:p>
          <a:p>
            <a:r>
              <a:rPr lang="ru-RU" dirty="0"/>
              <a:t>Поле Рыбацкое </a:t>
            </a:r>
          </a:p>
          <a:p>
            <a:r>
              <a:rPr lang="ru-RU" dirty="0"/>
              <a:t>Козлово поле </a:t>
            </a:r>
          </a:p>
          <a:p>
            <a:r>
              <a:rPr lang="ru-RU" dirty="0"/>
              <a:t>Красное </a:t>
            </a:r>
            <a:r>
              <a:rPr lang="ru-RU" dirty="0" smtClean="0"/>
              <a:t>поле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58391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иволжье_c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275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Б) Названия низин, возвышенностей (8)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Орловская Шишка – возвышенность, которая находится на реке Чагра, на границе Приволжского и Хворостянского района. Названа так, потому что находится напротив села Орловки, а слово «шишка» означает возвышенность.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Лысая Гора 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Солонечный Дол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Волчий Дол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074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r>
              <a:rPr lang="ru-RU" dirty="0" smtClean="0"/>
              <a:t>Черный Дол – глубокий овраг, к северу от села, поросший дубами, липами. По мнению некоторых жителей назван так, потому что там много гибло людей: замерзали, разбивались на лошадях (бывало, что волки зимой пугали лошадей и они становились неуправляемыми).</a:t>
            </a:r>
          </a:p>
          <a:p>
            <a:r>
              <a:rPr lang="ru-RU" dirty="0" smtClean="0"/>
              <a:t>Васин овраг</a:t>
            </a:r>
          </a:p>
          <a:p>
            <a:r>
              <a:rPr lang="ru-RU" dirty="0" smtClean="0"/>
              <a:t>Попов овраг </a:t>
            </a:r>
          </a:p>
          <a:p>
            <a:r>
              <a:rPr lang="ru-RU" dirty="0" smtClean="0"/>
              <a:t>Подстёпки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4517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иволжье 001_c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9593"/>
            <a:ext cx="101024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В) Гидронимы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Река Чагра протекает на границе нашего района с Саратовской областью, возле села Екатериновка впадает в Волгу. В современном русском языке трудно подобрать родственные слова к этому названию. В этимологический словарь М. Фасмера включено несколько слов с такой же основой: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Чагарник – «плохо растущий кустарник на лугу».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Чагир(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чагыр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 – «луг, пастбище».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Чагровый – «темно-серый, бурый».</a:t>
            </a:r>
          </a:p>
          <a:p>
            <a:pPr marL="514350" indent="-514350"/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Слова «чагарник» и «чагир» употребляются, как отмечает В. И. Даль, на юге России. Они заимствованы из тюркских языков.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704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r>
              <a:rPr lang="ru-RU" dirty="0" smtClean="0"/>
              <a:t>Озеро Ильмень </a:t>
            </a:r>
          </a:p>
          <a:p>
            <a:r>
              <a:rPr lang="ru-RU" dirty="0" smtClean="0"/>
              <a:t>Озеро Богданов Пчельник – находится у границы с Хворостянским районом. Названо так, по-видимому, из-за того, что рядом размещался пчельник(пасека), принадлежащая Богдану.</a:t>
            </a:r>
          </a:p>
          <a:p>
            <a:r>
              <a:rPr lang="ru-RU" dirty="0" smtClean="0"/>
              <a:t>Озеро Водопойное </a:t>
            </a:r>
          </a:p>
          <a:p>
            <a:r>
              <a:rPr lang="ru-RU" dirty="0" smtClean="0"/>
              <a:t>Залив </a:t>
            </a:r>
          </a:p>
          <a:p>
            <a:r>
              <a:rPr lang="ru-RU" dirty="0" smtClean="0"/>
              <a:t>Озеро Колки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63929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1090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Г) Леса, лесные насаждения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Ближняя Дубрава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Дальняя Дубрава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Пустошкин лес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Давыдовские Сосны</a:t>
            </a:r>
          </a:p>
          <a:p>
            <a:r>
              <a:rPr lang="ru-RU" dirty="0">
                <a:solidFill>
                  <a:srgbClr val="FFFF00"/>
                </a:solidFill>
              </a:rPr>
              <a:t>Большие Сосны </a:t>
            </a:r>
          </a:p>
          <a:p>
            <a:r>
              <a:rPr lang="ru-RU" dirty="0">
                <a:solidFill>
                  <a:srgbClr val="FFFF00"/>
                </a:solidFill>
              </a:rPr>
              <a:t>Малые Сосны </a:t>
            </a:r>
          </a:p>
          <a:p>
            <a:r>
              <a:rPr lang="ru-RU" dirty="0">
                <a:solidFill>
                  <a:srgbClr val="FFFF00"/>
                </a:solidFill>
              </a:rPr>
              <a:t>Липняги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Круглый Куст – небольшое лесонасаждение в центре поля, своеобразный оазис, потому что среди деревьев находился колодец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5115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/>
              <a:t>Глава 3. Мотивировка названий и структура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А) Названия, в которых дублируются местные (народные) географические термины: Солонечный Дол, Черный Дол, Мыс(иногда называют Губа), Залив, Круглый Куст, Орловская Шишка.</a:t>
            </a:r>
          </a:p>
        </p:txBody>
      </p:sp>
    </p:spTree>
    <p:custDataLst>
      <p:tags r:id="rId1"/>
    </p:custDataLst>
  </p:cSld>
  <p:clrMapOvr>
    <a:masterClrMapping/>
  </p:clrMapOvr>
  <p:transition advTm="4581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r>
              <a:rPr lang="ru-RU" dirty="0" smtClean="0"/>
              <a:t>Б) Топонимы, возникшие на основе природно-ландшафтной лексики:</a:t>
            </a:r>
          </a:p>
          <a:p>
            <a:r>
              <a:rPr lang="ru-RU" dirty="0" smtClean="0"/>
              <a:t>Березки, Ближняя Дубрава, Дальняя Дубрава, Давыдовские Сосны, Большие Сосны, Малые Сосны, Подстепки, Солонцы.</a:t>
            </a:r>
          </a:p>
          <a:p>
            <a:r>
              <a:rPr lang="ru-RU" dirty="0"/>
              <a:t>В) Топонимы, образованные от личных имен:</a:t>
            </a:r>
          </a:p>
          <a:p>
            <a:r>
              <a:rPr lang="ru-RU" dirty="0"/>
              <a:t>Пустошкин лес, </a:t>
            </a:r>
            <a:r>
              <a:rPr lang="ru-RU" dirty="0" err="1"/>
              <a:t>Красново</a:t>
            </a:r>
            <a:r>
              <a:rPr lang="ru-RU" dirty="0"/>
              <a:t> поле, Козлово поле, поле Пельшин, Васин овраг, Попов овраг, озеро Богданова Пчельник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Г) Топонимы – метафоры:</a:t>
            </a:r>
          </a:p>
          <a:p>
            <a:r>
              <a:rPr lang="ru-RU" dirty="0"/>
              <a:t>Поле Копыто, поле Сапог. В основе таких названий скрытое сравнение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335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SC01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r>
              <a:rPr lang="ru-RU" dirty="0" smtClean="0"/>
              <a:t>Карта-схема окрестностей села Екатериновки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5130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Объект исследования</a:t>
            </a:r>
            <a:r>
              <a:rPr lang="ru-RU" sz="3200" dirty="0" smtClean="0"/>
              <a:t>:</a:t>
            </a:r>
          </a:p>
          <a:p>
            <a:pPr marL="0" indent="0">
              <a:buNone/>
            </a:pPr>
            <a:r>
              <a:rPr lang="ru-RU" sz="3200" dirty="0" smtClean="0"/>
              <a:t>Топонимы сельского поселения Давыдовка</a:t>
            </a:r>
          </a:p>
          <a:p>
            <a:r>
              <a:rPr lang="ru-RU" sz="3200" b="1" i="1" dirty="0" smtClean="0"/>
              <a:t>Гипотеза</a:t>
            </a:r>
            <a:r>
              <a:rPr lang="ru-RU" sz="3200" dirty="0" smtClean="0"/>
              <a:t>:</a:t>
            </a:r>
          </a:p>
          <a:p>
            <a:pPr marL="0" indent="0">
              <a:buNone/>
            </a:pPr>
            <a:r>
              <a:rPr lang="ru-RU" sz="3200" dirty="0" smtClean="0"/>
              <a:t>Изучение топонимов своей местности, выявление их мотивировки позволит узнать и зафиксировать сведения по истории нашего края, понять особенности использования в языке имён собственных.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753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8229600" cy="1143000"/>
          </a:xfrm>
        </p:spPr>
        <p:txBody>
          <a:bodyPr/>
          <a:lstStyle/>
          <a:p>
            <a:r>
              <a:rPr lang="ru-RU" dirty="0" smtClean="0"/>
              <a:t>Исчезнувшие топонимы (24)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r>
              <a:rPr lang="ru-RU" dirty="0" smtClean="0"/>
              <a:t>Озеро Ларина                        </a:t>
            </a:r>
          </a:p>
          <a:p>
            <a:r>
              <a:rPr lang="ru-RU" dirty="0" smtClean="0"/>
              <a:t>Озеро Садок</a:t>
            </a:r>
          </a:p>
          <a:p>
            <a:r>
              <a:rPr lang="ru-RU" dirty="0" smtClean="0"/>
              <a:t>Ерик</a:t>
            </a:r>
          </a:p>
          <a:p>
            <a:r>
              <a:rPr lang="ru-RU" dirty="0" smtClean="0"/>
              <a:t>Башкирова поляна</a:t>
            </a:r>
          </a:p>
          <a:p>
            <a:r>
              <a:rPr lang="ru-RU" dirty="0" smtClean="0"/>
              <a:t>Озеро Озерино</a:t>
            </a:r>
          </a:p>
          <a:p>
            <a:r>
              <a:rPr lang="ru-RU" dirty="0" smtClean="0"/>
              <a:t>Прокосный дол</a:t>
            </a:r>
          </a:p>
          <a:p>
            <a:r>
              <a:rPr lang="ru-RU" dirty="0" smtClean="0"/>
              <a:t>Озеро Затончик</a:t>
            </a:r>
          </a:p>
          <a:p>
            <a:r>
              <a:rPr lang="ru-RU" dirty="0" smtClean="0"/>
              <a:t>Урочище Колятая Поляна</a:t>
            </a:r>
          </a:p>
          <a:p>
            <a:r>
              <a:rPr lang="ru-RU" dirty="0" smtClean="0"/>
              <a:t>Табачный Затон</a:t>
            </a:r>
          </a:p>
          <a:p>
            <a:r>
              <a:rPr lang="ru-RU" dirty="0" smtClean="0"/>
              <a:t>Озеро Бакланное</a:t>
            </a:r>
          </a:p>
          <a:p>
            <a:r>
              <a:rPr lang="ru-RU" dirty="0" smtClean="0"/>
              <a:t>Озеро Башкирово</a:t>
            </a:r>
          </a:p>
          <a:p>
            <a:r>
              <a:rPr lang="ru-RU" dirty="0" smtClean="0"/>
              <a:t>Грива</a:t>
            </a:r>
          </a:p>
        </p:txBody>
      </p:sp>
    </p:spTree>
    <p:extLst>
      <p:ext uri="{BB962C8B-B14F-4D97-AF65-F5344CB8AC3E}">
        <p14:creationId xmlns:p14="http://schemas.microsoft.com/office/powerpoint/2010/main" val="39286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Выполняя работу, мы подробно изучили названия населённых пунктов нашего поселения, убедились, в тесной связи топонимики и краеведения, в справедливости слов М. В. Горбаневского, что «собственные имена могут иметь для истории языка, истории общества и культуры народа не меньшее значение, чем архитектурные памятник, рукописная книга или старинная былина».</a:t>
            </a:r>
          </a:p>
          <a:p>
            <a:r>
              <a:rPr lang="ru-RU" dirty="0" smtClean="0"/>
              <a:t>Записывая рассказы жителей села, узнали о том, как выглядели окрестности сёл до затопления в связи с пуском Саратовской ГЭС. Анисимов И. В. Составил карту-схему, на которой отметил названия существовавших озёр, заливов, лесов, полян.</a:t>
            </a:r>
          </a:p>
          <a:p>
            <a:r>
              <a:rPr lang="ru-RU" dirty="0" smtClean="0"/>
              <a:t>Изменение ландшафта ведет к изменению топонимики.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5425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r>
              <a:rPr lang="ru-RU" dirty="0" smtClean="0"/>
              <a:t>Изучение микротопонимов подтвердило закономерность: на ограниченной территории происходит переход имён нарицательных в имена собственные, так как объекты местности воспринимаются как единичные.</a:t>
            </a:r>
          </a:p>
          <a:p>
            <a:r>
              <a:rPr lang="ru-RU" dirty="0" smtClean="0"/>
              <a:t>Некоторые местные географические названия метафоричны (грива, шишка).</a:t>
            </a:r>
          </a:p>
          <a:p>
            <a:r>
              <a:rPr lang="ru-RU" dirty="0"/>
              <a:t>Если объектов много, название дополняется прилагательным, или изменяется форма слова. Особенностью топонимов нашей местности можно считать использование уменьшительно-ласкательных суффиксов в наименованиях: Долочек, Ярок, Затончик, Садок. Так с помощью слова передаётся любовь к родной земле.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703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ограммы и игры\Мои документы\Фото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Задачи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5084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Собрать и классифицировать топонимический материал;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Изучить его с точки зрения мотивировки, словообразования, языковых особенностей;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Выявить изменения в топонимике данной местности и причины изменений.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201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программы и игры\Мои документы\Фото\Рисунок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Методы исследования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Изучение литературы по языкознанию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Обработка и систематизация записей рассказов жителей села;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Работа со словарями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Изучение карт и схем местности.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386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объяснения значений слов использовались «Словарь русского языка» С. И. Ожегова, словарь В. И. Даля, этимологический словарь М. Фасмера. С помощью этих словарей мы объяснили термины</a:t>
            </a:r>
          </a:p>
          <a:p>
            <a:r>
              <a:rPr lang="ru-RU" dirty="0" smtClean="0"/>
              <a:t>Яр – крутизна, круть, круча; обрыв, стремнина, отрубистый берег реки; подмытый и обрушенный берег.</a:t>
            </a:r>
          </a:p>
          <a:p>
            <a:r>
              <a:rPr lang="ru-RU" dirty="0" smtClean="0"/>
              <a:t>Дол – низменность, впадина различного вида</a:t>
            </a:r>
          </a:p>
          <a:p>
            <a:r>
              <a:rPr lang="ru-RU" dirty="0" smtClean="0"/>
              <a:t>Ерик – старица, речище, узек, </a:t>
            </a:r>
            <a:r>
              <a:rPr lang="ru-RU" dirty="0"/>
              <a:t>г</a:t>
            </a:r>
            <a:r>
              <a:rPr lang="ru-RU" dirty="0" smtClean="0"/>
              <a:t>лушица, часть покинутого русла реки.</a:t>
            </a:r>
          </a:p>
          <a:p>
            <a:r>
              <a:rPr lang="ru-RU" dirty="0" smtClean="0"/>
              <a:t>Ильмень – озеро, особенно образующееся от широкого разлива реки.</a:t>
            </a:r>
          </a:p>
          <a:p>
            <a:r>
              <a:rPr lang="ru-RU" dirty="0" smtClean="0"/>
              <a:t>Слободка – село свободных людей; пригородное селенье, подгорный поселок.</a:t>
            </a:r>
          </a:p>
          <a:p>
            <a:r>
              <a:rPr lang="ru-RU" dirty="0" smtClean="0"/>
              <a:t>Урочище</a:t>
            </a:r>
          </a:p>
          <a:p>
            <a:r>
              <a:rPr lang="ru-RU" dirty="0" smtClean="0"/>
              <a:t>Чагра</a:t>
            </a:r>
          </a:p>
          <a:p>
            <a:r>
              <a:rPr lang="ru-RU" dirty="0" smtClean="0"/>
              <a:t>Шишка – всякого рода отдельная или срослая с чем-либо блона, волдырь, горбина, нарост.</a:t>
            </a:r>
          </a:p>
        </p:txBody>
      </p:sp>
    </p:spTree>
    <p:custDataLst>
      <p:tags r:id="rId1"/>
    </p:custDataLst>
  </p:cSld>
  <p:clrMapOvr>
    <a:masterClrMapping/>
  </p:clrMapOvr>
  <p:transition advTm="8166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Глава 1. Ойконимы (названия населенных пунктов). История возникновения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территории сельского поселения Давыдовка располагаются сёла </a:t>
            </a:r>
            <a:r>
              <a:rPr lang="ru-RU" i="1" dirty="0" smtClean="0"/>
              <a:t>Екатериновка, Давыдовка, Софьино</a:t>
            </a:r>
            <a:r>
              <a:rPr lang="ru-RU" dirty="0" smtClean="0"/>
              <a:t> и деревня </a:t>
            </a:r>
            <a:r>
              <a:rPr lang="ru-RU" i="1" dirty="0" smtClean="0"/>
              <a:t>Сперанка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Село </a:t>
            </a:r>
            <a:r>
              <a:rPr lang="ru-RU" i="1" dirty="0" smtClean="0"/>
              <a:t>Екатериновка</a:t>
            </a:r>
            <a:r>
              <a:rPr lang="ru-RU" dirty="0" smtClean="0"/>
              <a:t> получила своё название в 1763 году. В книге «Заветный уголок России» краевед Поддубная Р. П. рассказывает об истории появления села и доказывает, что его основание связано с именем императрицы Екатерины 2. По Манифесту и Указу 1762 года раскольники-поморцы из Архангельской губернии переселились на Волгу и основали наше село.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5155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Село Давыдовка основано в 90-ых 18 века тамбовским помещиком, полковником Ф. А. Давыдовым.  </a:t>
            </a:r>
          </a:p>
          <a:p>
            <a:r>
              <a:rPr lang="ru-RU" sz="2800" dirty="0" smtClean="0"/>
              <a:t>Первоначальное название – Красный Затон («красный» – красивый; затон - «вдавшийся </a:t>
            </a:r>
            <a:r>
              <a:rPr lang="ru-RU" sz="2800" dirty="0"/>
              <a:t>в берег речной залив, заводь</a:t>
            </a:r>
            <a:r>
              <a:rPr lang="ru-RU" sz="2800" dirty="0" smtClean="0"/>
              <a:t>»).</a:t>
            </a:r>
          </a:p>
          <a:p>
            <a:r>
              <a:rPr lang="ru-RU" sz="2800" dirty="0" smtClean="0"/>
              <a:t> Безусловно, Давыдов хотел отметить в названии живописность местоположения села, основанного среди лугов, дубрав, рощиц и многочисленных озер. </a:t>
            </a:r>
          </a:p>
          <a:p>
            <a:r>
              <a:rPr lang="ru-RU" sz="2800" dirty="0" smtClean="0"/>
              <a:t>Название Красный Затон сохранил только залив.</a:t>
            </a:r>
          </a:p>
          <a:p>
            <a:r>
              <a:rPr lang="ru-RU" sz="2800" dirty="0" smtClean="0"/>
              <a:t>С 1824 года по 1917 год имение находится во владении дворян Пустошкиных.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advTm="5561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Село Софьино до наших дней отличается от других окрестных сел своей протяженностью. Словно длинная лента, одной улицей тянется село вдоль Волги. Связана это особенность села с тем, что оно фактически вбирает в себя несколько селений расположившихся рядом:</a:t>
            </a:r>
          </a:p>
          <a:p>
            <a:r>
              <a:rPr lang="ru-RU" dirty="0" smtClean="0"/>
              <a:t>Гарановка</a:t>
            </a:r>
          </a:p>
          <a:p>
            <a:r>
              <a:rPr lang="ru-RU" dirty="0" smtClean="0"/>
              <a:t>Слободка</a:t>
            </a:r>
          </a:p>
          <a:p>
            <a:r>
              <a:rPr lang="ru-RU" dirty="0" smtClean="0"/>
              <a:t>Софьино</a:t>
            </a:r>
          </a:p>
          <a:p>
            <a:r>
              <a:rPr lang="ru-RU" dirty="0" smtClean="0"/>
              <a:t>Сперанка</a:t>
            </a:r>
          </a:p>
          <a:p>
            <a:r>
              <a:rPr lang="ru-RU" dirty="0"/>
              <a:t>Н</a:t>
            </a:r>
            <a:r>
              <a:rPr lang="ru-RU" dirty="0" smtClean="0"/>
              <a:t>а современных картах и в документах сохранилось два названия: Софьино и деревня Сперанка. В просторечии жителей Сперанки называют «пиранские».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388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Глава 2. Классификация микротопонимов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Микротопонимия включает обозначение объектов, окружающих человека в повседневной жизни. Название оврагов, лесов, небольших озер, возвышенностей, полей являются микротопонимами. </a:t>
            </a:r>
          </a:p>
          <a:p>
            <a:r>
              <a:rPr lang="ru-RU" dirty="0" smtClean="0"/>
              <a:t>Работая над классификацией, мы рассматривали современную карту поселения, составленную специалистами института Волгогипрозем в 1990 г.</a:t>
            </a:r>
          </a:p>
          <a:p>
            <a:r>
              <a:rPr lang="ru-RU" dirty="0" smtClean="0"/>
              <a:t>Микротопонимы, отраженные на карте: урочище Прогресс, урочище Дальняя Дубрава, озеро Богданов Пчельник, озеро Лысая Гора, овраг Васин, овраг Попов, урочище Прудец (за Софьино).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6263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2.6|8.1|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0.5|5.6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8.7|0.7|2.3|1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2.4|14.6|15.1|8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4|7.4|1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8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12.8|2.8|6.8|14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9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9|8.7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|14.3|2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4.7|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2|9.9|3.4|4|1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</TotalTime>
  <Words>1246</Words>
  <Application>Microsoft Office PowerPoint</Application>
  <PresentationFormat>Экран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Топонимы сельского    поселения Давыдовка                                                                                                                                        Работу выполнил                                                                      учащийся 9 класса                                                        Ефимов Владислав Алексеевич                                                                 ГБОУ СОШ с. Екатериновка,                                                                     объединение «Древо»                                                                                                                     Руководитель: Постнова В.В.,                                                        учитель русского языка                                                         и литературы          </vt:lpstr>
      <vt:lpstr>Презентация PowerPoint</vt:lpstr>
      <vt:lpstr>                      Задачи</vt:lpstr>
      <vt:lpstr>Методы исследования</vt:lpstr>
      <vt:lpstr>Презентация PowerPoint</vt:lpstr>
      <vt:lpstr>Глава 1. Ойконимы (названия населенных пунктов). История возникновения</vt:lpstr>
      <vt:lpstr>Презентация PowerPoint</vt:lpstr>
      <vt:lpstr>Презентация PowerPoint</vt:lpstr>
      <vt:lpstr>Глава 2. Классификация микротопонимов</vt:lpstr>
      <vt:lpstr>А) Названия полей (13)</vt:lpstr>
      <vt:lpstr>Презентация PowerPoint</vt:lpstr>
      <vt:lpstr>Б) Названия низин, возвышенностей (8)</vt:lpstr>
      <vt:lpstr>Презентация PowerPoint</vt:lpstr>
      <vt:lpstr>В) Гидронимы</vt:lpstr>
      <vt:lpstr>Презентация PowerPoint</vt:lpstr>
      <vt:lpstr>Г) Леса, лесные насаждения</vt:lpstr>
      <vt:lpstr>Глава 3. Мотивировка названий и структура</vt:lpstr>
      <vt:lpstr>Презентация PowerPoint</vt:lpstr>
      <vt:lpstr>Презентация PowerPoint</vt:lpstr>
      <vt:lpstr>Исчезнувшие топонимы (24)</vt:lpstr>
      <vt:lpstr>                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Топонимы сельского    поселения Давыдовка</dc:title>
  <dc:creator>Владислав</dc:creator>
  <cp:lastModifiedBy>Валентина Викторовна</cp:lastModifiedBy>
  <cp:revision>117</cp:revision>
  <dcterms:created xsi:type="dcterms:W3CDTF">2012-02-17T11:30:54Z</dcterms:created>
  <dcterms:modified xsi:type="dcterms:W3CDTF">2016-01-15T15:31:30Z</dcterms:modified>
</cp:coreProperties>
</file>